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3" r:id="rId4"/>
    <p:sldMasterId id="2147483727" r:id="rId5"/>
  </p:sldMasterIdLst>
  <p:notesMasterIdLst>
    <p:notesMasterId r:id="rId22"/>
  </p:notesMasterIdLst>
  <p:sldIdLst>
    <p:sldId id="329" r:id="rId6"/>
    <p:sldId id="2147197898" r:id="rId7"/>
    <p:sldId id="2147197606" r:id="rId8"/>
    <p:sldId id="2147197912" r:id="rId9"/>
    <p:sldId id="2147197608" r:id="rId10"/>
    <p:sldId id="2147197610" r:id="rId11"/>
    <p:sldId id="2147197913" r:id="rId12"/>
    <p:sldId id="2147197621" r:id="rId13"/>
    <p:sldId id="2147197915" r:id="rId14"/>
    <p:sldId id="2147197916" r:id="rId15"/>
    <p:sldId id="2147197917" r:id="rId16"/>
    <p:sldId id="2147197918" r:id="rId17"/>
    <p:sldId id="2147197914" r:id="rId18"/>
    <p:sldId id="2147197920" r:id="rId19"/>
    <p:sldId id="2147197922" r:id="rId20"/>
    <p:sldId id="2147197921" r:id="rId2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7458DE3-980A-04B3-22C6-40831F3617A1}" name="Gry Selnes Slotterøy" initials="GS" userId="S::gry.slotteroy@ife.no::d25441e7-7a9d-420c-81ca-537909ad3da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5DD"/>
    <a:srgbClr val="00CC66"/>
    <a:srgbClr val="009900"/>
    <a:srgbClr val="22307B"/>
    <a:srgbClr val="F2F6F7"/>
    <a:srgbClr val="B58B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355D55-26E1-4B9D-B53A-355D44B4CE62}" v="1988" dt="2026-03-12T08:32:48.288"/>
  </p1510:revLst>
</p1510:revInfo>
</file>

<file path=ppt/tableStyles.xml><?xml version="1.0" encoding="utf-8"?>
<a:tblStyleLst xmlns:a="http://schemas.openxmlformats.org/drawingml/2006/main" def="{C083E6E3-FA7D-4D7B-A595-EF9225AFEA82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ys stil 3 – utheving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ys stil 1 – utheving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84477" autoAdjust="0"/>
  </p:normalViewPr>
  <p:slideViewPr>
    <p:cSldViewPr snapToGrid="0">
      <p:cViewPr varScale="1">
        <p:scale>
          <a:sx n="54" d="100"/>
          <a:sy n="54" d="100"/>
        </p:scale>
        <p:origin x="564" y="10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40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Øystein Ulleberg" userId="4f755e0c-cf12-46df-99ad-0e1ec2ad1e1f" providerId="ADAL" clId="{BEE50AA4-15F8-4146-8A37-8D38D2C7714E}"/>
    <pc:docChg chg="undo custSel addSld delSld modSld sldOrd">
      <pc:chgData name="Øystein Ulleberg" userId="4f755e0c-cf12-46df-99ad-0e1ec2ad1e1f" providerId="ADAL" clId="{BEE50AA4-15F8-4146-8A37-8D38D2C7714E}" dt="2026-03-12T08:32:53.509" v="5864" actId="14100"/>
      <pc:docMkLst>
        <pc:docMk/>
      </pc:docMkLst>
      <pc:sldChg chg="addSp delSp modSp mod">
        <pc:chgData name="Øystein Ulleberg" userId="4f755e0c-cf12-46df-99ad-0e1ec2ad1e1f" providerId="ADAL" clId="{BEE50AA4-15F8-4146-8A37-8D38D2C7714E}" dt="2026-03-12T07:45:58.422" v="5066" actId="20577"/>
        <pc:sldMkLst>
          <pc:docMk/>
          <pc:sldMk cId="1746452548" sldId="329"/>
        </pc:sldMkLst>
        <pc:spChg chg="mod">
          <ac:chgData name="Øystein Ulleberg" userId="4f755e0c-cf12-46df-99ad-0e1ec2ad1e1f" providerId="ADAL" clId="{BEE50AA4-15F8-4146-8A37-8D38D2C7714E}" dt="2026-03-10T11:22:35.056" v="17" actId="20577"/>
          <ac:spMkLst>
            <pc:docMk/>
            <pc:sldMk cId="1746452548" sldId="329"/>
            <ac:spMk id="2" creationId="{54238694-5D0B-594F-402D-5E8167BDF5C2}"/>
          </ac:spMkLst>
        </pc:spChg>
        <pc:spChg chg="mod">
          <ac:chgData name="Øystein Ulleberg" userId="4f755e0c-cf12-46df-99ad-0e1ec2ad1e1f" providerId="ADAL" clId="{BEE50AA4-15F8-4146-8A37-8D38D2C7714E}" dt="2026-03-10T11:13:57.110" v="3" actId="20577"/>
          <ac:spMkLst>
            <pc:docMk/>
            <pc:sldMk cId="1746452548" sldId="329"/>
            <ac:spMk id="4" creationId="{7DC894E2-2016-5DCE-260F-AC6ED5FC83F6}"/>
          </ac:spMkLst>
        </pc:spChg>
        <pc:spChg chg="mod">
          <ac:chgData name="Øystein Ulleberg" userId="4f755e0c-cf12-46df-99ad-0e1ec2ad1e1f" providerId="ADAL" clId="{BEE50AA4-15F8-4146-8A37-8D38D2C7714E}" dt="2026-03-12T07:45:58.422" v="5066" actId="20577"/>
          <ac:spMkLst>
            <pc:docMk/>
            <pc:sldMk cId="1746452548" sldId="329"/>
            <ac:spMk id="6" creationId="{9466A433-5008-B524-90E6-512B8A47B726}"/>
          </ac:spMkLst>
        </pc:spChg>
        <pc:spChg chg="add mod">
          <ac:chgData name="Øystein Ulleberg" userId="4f755e0c-cf12-46df-99ad-0e1ec2ad1e1f" providerId="ADAL" clId="{BEE50AA4-15F8-4146-8A37-8D38D2C7714E}" dt="2026-03-11T23:09:28.784" v="5028" actId="113"/>
          <ac:spMkLst>
            <pc:docMk/>
            <pc:sldMk cId="1746452548" sldId="329"/>
            <ac:spMk id="8" creationId="{8E75F3FB-E216-D334-4257-0D0AAE434ABF}"/>
          </ac:spMkLst>
        </pc:spChg>
        <pc:spChg chg="mod">
          <ac:chgData name="Øystein Ulleberg" userId="4f755e0c-cf12-46df-99ad-0e1ec2ad1e1f" providerId="ADAL" clId="{BEE50AA4-15F8-4146-8A37-8D38D2C7714E}" dt="2026-03-10T14:38:43.945" v="579" actId="20577"/>
          <ac:spMkLst>
            <pc:docMk/>
            <pc:sldMk cId="1746452548" sldId="329"/>
            <ac:spMk id="10" creationId="{219B6DA7-C148-6740-B47D-B417AF50DE8A}"/>
          </ac:spMkLst>
        </pc:spChg>
        <pc:spChg chg="mod">
          <ac:chgData name="Øystein Ulleberg" userId="4f755e0c-cf12-46df-99ad-0e1ec2ad1e1f" providerId="ADAL" clId="{BEE50AA4-15F8-4146-8A37-8D38D2C7714E}" dt="2026-03-10T14:34:29.330" v="456" actId="113"/>
          <ac:spMkLst>
            <pc:docMk/>
            <pc:sldMk cId="1746452548" sldId="329"/>
            <ac:spMk id="11" creationId="{50D30FFC-916F-0443-9171-57BE0F50FC2B}"/>
          </ac:spMkLst>
        </pc:spChg>
        <pc:spChg chg="mod">
          <ac:chgData name="Øystein Ulleberg" userId="4f755e0c-cf12-46df-99ad-0e1ec2ad1e1f" providerId="ADAL" clId="{BEE50AA4-15F8-4146-8A37-8D38D2C7714E}" dt="2026-03-10T14:28:30.724" v="408" actId="14100"/>
          <ac:spMkLst>
            <pc:docMk/>
            <pc:sldMk cId="1746452548" sldId="329"/>
            <ac:spMk id="12" creationId="{F5F67E66-9282-1D47-8C2A-76E4F14B6548}"/>
          </ac:spMkLst>
        </pc:spChg>
        <pc:spChg chg="add mod">
          <ac:chgData name="Øystein Ulleberg" userId="4f755e0c-cf12-46df-99ad-0e1ec2ad1e1f" providerId="ADAL" clId="{BEE50AA4-15F8-4146-8A37-8D38D2C7714E}" dt="2026-03-10T14:38:34.159" v="566" actId="1076"/>
          <ac:spMkLst>
            <pc:docMk/>
            <pc:sldMk cId="1746452548" sldId="329"/>
            <ac:spMk id="13" creationId="{3ECAB417-61CD-D189-AEBF-1EEB0742ABB5}"/>
          </ac:spMkLst>
        </pc:spChg>
        <pc:picChg chg="mod">
          <ac:chgData name="Øystein Ulleberg" userId="4f755e0c-cf12-46df-99ad-0e1ec2ad1e1f" providerId="ADAL" clId="{BEE50AA4-15F8-4146-8A37-8D38D2C7714E}" dt="2026-03-10T14:22:37.281" v="232" actId="1076"/>
          <ac:picMkLst>
            <pc:docMk/>
            <pc:sldMk cId="1746452548" sldId="329"/>
            <ac:picMk id="3" creationId="{002A2C15-5A99-80FB-E803-A24E9DD92343}"/>
          </ac:picMkLst>
        </pc:picChg>
        <pc:picChg chg="mod">
          <ac:chgData name="Øystein Ulleberg" userId="4f755e0c-cf12-46df-99ad-0e1ec2ad1e1f" providerId="ADAL" clId="{BEE50AA4-15F8-4146-8A37-8D38D2C7714E}" dt="2026-03-10T14:22:33.216" v="231" actId="1076"/>
          <ac:picMkLst>
            <pc:docMk/>
            <pc:sldMk cId="1746452548" sldId="329"/>
            <ac:picMk id="5" creationId="{28F3D237-0E0F-56C1-2896-D34AA469DF5D}"/>
          </ac:picMkLst>
        </pc:picChg>
        <pc:picChg chg="add mod">
          <ac:chgData name="Øystein Ulleberg" userId="4f755e0c-cf12-46df-99ad-0e1ec2ad1e1f" providerId="ADAL" clId="{BEE50AA4-15F8-4146-8A37-8D38D2C7714E}" dt="2026-03-10T14:22:41.925" v="233" actId="14100"/>
          <ac:picMkLst>
            <pc:docMk/>
            <pc:sldMk cId="1746452548" sldId="329"/>
            <ac:picMk id="7" creationId="{F34F120A-7D12-D20C-994E-2F47A1DDD7D5}"/>
          </ac:picMkLst>
        </pc:picChg>
      </pc:sldChg>
      <pc:sldChg chg="addSp delSp modSp mod delAnim modAnim">
        <pc:chgData name="Øystein Ulleberg" userId="4f755e0c-cf12-46df-99ad-0e1ec2ad1e1f" providerId="ADAL" clId="{BEE50AA4-15F8-4146-8A37-8D38D2C7714E}" dt="2026-03-12T07:46:57.589" v="5081" actId="20577"/>
        <pc:sldMkLst>
          <pc:docMk/>
          <pc:sldMk cId="1242859246" sldId="2147197606"/>
        </pc:sldMkLst>
        <pc:spChg chg="mod">
          <ac:chgData name="Øystein Ulleberg" userId="4f755e0c-cf12-46df-99ad-0e1ec2ad1e1f" providerId="ADAL" clId="{BEE50AA4-15F8-4146-8A37-8D38D2C7714E}" dt="2026-03-12T07:46:57.589" v="5081" actId="20577"/>
          <ac:spMkLst>
            <pc:docMk/>
            <pc:sldMk cId="1242859246" sldId="2147197606"/>
            <ac:spMk id="8" creationId="{31BEE311-A8E7-C578-07F8-7EC50E4E4E89}"/>
          </ac:spMkLst>
        </pc:spChg>
        <pc:spChg chg="mod">
          <ac:chgData name="Øystein Ulleberg" userId="4f755e0c-cf12-46df-99ad-0e1ec2ad1e1f" providerId="ADAL" clId="{BEE50AA4-15F8-4146-8A37-8D38D2C7714E}" dt="2026-03-10T14:39:31.372" v="603" actId="20577"/>
          <ac:spMkLst>
            <pc:docMk/>
            <pc:sldMk cId="1242859246" sldId="2147197606"/>
            <ac:spMk id="10" creationId="{CF16FCE4-A4E7-CB14-F0BF-3DDD5FA83BE9}"/>
          </ac:spMkLst>
        </pc:spChg>
        <pc:spChg chg="add mod">
          <ac:chgData name="Øystein Ulleberg" userId="4f755e0c-cf12-46df-99ad-0e1ec2ad1e1f" providerId="ADAL" clId="{BEE50AA4-15F8-4146-8A37-8D38D2C7714E}" dt="2026-03-10T22:28:53.238" v="1346" actId="113"/>
          <ac:spMkLst>
            <pc:docMk/>
            <pc:sldMk cId="1242859246" sldId="2147197606"/>
            <ac:spMk id="13" creationId="{FBD7607F-AD11-2EDF-1AA2-CBB71CAC2BFE}"/>
          </ac:spMkLst>
        </pc:spChg>
        <pc:spChg chg="add mod">
          <ac:chgData name="Øystein Ulleberg" userId="4f755e0c-cf12-46df-99ad-0e1ec2ad1e1f" providerId="ADAL" clId="{BEE50AA4-15F8-4146-8A37-8D38D2C7714E}" dt="2026-03-10T22:27:47.912" v="1337" actId="207"/>
          <ac:spMkLst>
            <pc:docMk/>
            <pc:sldMk cId="1242859246" sldId="2147197606"/>
            <ac:spMk id="14" creationId="{B333BEA1-ACD2-981F-07FC-C49976FDB2EB}"/>
          </ac:spMkLst>
        </pc:spChg>
        <pc:spChg chg="add mod">
          <ac:chgData name="Øystein Ulleberg" userId="4f755e0c-cf12-46df-99ad-0e1ec2ad1e1f" providerId="ADAL" clId="{BEE50AA4-15F8-4146-8A37-8D38D2C7714E}" dt="2026-03-10T23:00:36.216" v="1713" actId="20577"/>
          <ac:spMkLst>
            <pc:docMk/>
            <pc:sldMk cId="1242859246" sldId="2147197606"/>
            <ac:spMk id="15" creationId="{D46AB5C3-A157-015E-9D18-F94DAE48FBF2}"/>
          </ac:spMkLst>
        </pc:spChg>
        <pc:picChg chg="add mod">
          <ac:chgData name="Øystein Ulleberg" userId="4f755e0c-cf12-46df-99ad-0e1ec2ad1e1f" providerId="ADAL" clId="{BEE50AA4-15F8-4146-8A37-8D38D2C7714E}" dt="2026-03-10T22:26:10.393" v="1303" actId="1036"/>
          <ac:picMkLst>
            <pc:docMk/>
            <pc:sldMk cId="1242859246" sldId="2147197606"/>
            <ac:picMk id="16" creationId="{DDEE322D-9289-891D-8537-D65D58B80CAF}"/>
          </ac:picMkLst>
        </pc:picChg>
        <pc:picChg chg="add mod">
          <ac:chgData name="Øystein Ulleberg" userId="4f755e0c-cf12-46df-99ad-0e1ec2ad1e1f" providerId="ADAL" clId="{BEE50AA4-15F8-4146-8A37-8D38D2C7714E}" dt="2026-03-10T22:26:10.393" v="1303" actId="1036"/>
          <ac:picMkLst>
            <pc:docMk/>
            <pc:sldMk cId="1242859246" sldId="2147197606"/>
            <ac:picMk id="17" creationId="{F7D53FEC-8643-CA95-A33B-671ABD85F231}"/>
          </ac:picMkLst>
        </pc:picChg>
        <pc:picChg chg="add mod">
          <ac:chgData name="Øystein Ulleberg" userId="4f755e0c-cf12-46df-99ad-0e1ec2ad1e1f" providerId="ADAL" clId="{BEE50AA4-15F8-4146-8A37-8D38D2C7714E}" dt="2026-03-10T22:41:02.668" v="1552" actId="732"/>
          <ac:picMkLst>
            <pc:docMk/>
            <pc:sldMk cId="1242859246" sldId="2147197606"/>
            <ac:picMk id="1026" creationId="{C8188C66-73C0-5010-1EAF-4A7072DAB7F5}"/>
          </ac:picMkLst>
        </pc:picChg>
      </pc:sldChg>
      <pc:sldChg chg="addSp delSp modSp mod modAnim">
        <pc:chgData name="Øystein Ulleberg" userId="4f755e0c-cf12-46df-99ad-0e1ec2ad1e1f" providerId="ADAL" clId="{BEE50AA4-15F8-4146-8A37-8D38D2C7714E}" dt="2026-03-12T07:48:24.829" v="5091" actId="20577"/>
        <pc:sldMkLst>
          <pc:docMk/>
          <pc:sldMk cId="90438587" sldId="2147197608"/>
        </pc:sldMkLst>
        <pc:spChg chg="add mod">
          <ac:chgData name="Øystein Ulleberg" userId="4f755e0c-cf12-46df-99ad-0e1ec2ad1e1f" providerId="ADAL" clId="{BEE50AA4-15F8-4146-8A37-8D38D2C7714E}" dt="2026-03-10T23:00:27.331" v="1708" actId="20577"/>
          <ac:spMkLst>
            <pc:docMk/>
            <pc:sldMk cId="90438587" sldId="2147197608"/>
            <ac:spMk id="6" creationId="{84F74B67-E5DF-5AF3-DEB6-4E88E675AEEA}"/>
          </ac:spMkLst>
        </pc:spChg>
        <pc:spChg chg="mod">
          <ac:chgData name="Øystein Ulleberg" userId="4f755e0c-cf12-46df-99ad-0e1ec2ad1e1f" providerId="ADAL" clId="{BEE50AA4-15F8-4146-8A37-8D38D2C7714E}" dt="2026-03-10T22:54:43.456" v="1626" actId="113"/>
          <ac:spMkLst>
            <pc:docMk/>
            <pc:sldMk cId="90438587" sldId="2147197608"/>
            <ac:spMk id="7" creationId="{A82DF0C7-3D2B-00A1-2DD0-2159D0FA3E37}"/>
          </ac:spMkLst>
        </pc:spChg>
        <pc:spChg chg="mod">
          <ac:chgData name="Øystein Ulleberg" userId="4f755e0c-cf12-46df-99ad-0e1ec2ad1e1f" providerId="ADAL" clId="{BEE50AA4-15F8-4146-8A37-8D38D2C7714E}" dt="2026-03-12T07:48:24.829" v="5091" actId="20577"/>
          <ac:spMkLst>
            <pc:docMk/>
            <pc:sldMk cId="90438587" sldId="2147197608"/>
            <ac:spMk id="8" creationId="{31BEE311-A8E7-C578-07F8-7EC50E4E4E89}"/>
          </ac:spMkLst>
        </pc:spChg>
        <pc:spChg chg="mod">
          <ac:chgData name="Øystein Ulleberg" userId="4f755e0c-cf12-46df-99ad-0e1ec2ad1e1f" providerId="ADAL" clId="{BEE50AA4-15F8-4146-8A37-8D38D2C7714E}" dt="2026-03-10T14:39:20.912" v="599" actId="20577"/>
          <ac:spMkLst>
            <pc:docMk/>
            <pc:sldMk cId="90438587" sldId="2147197608"/>
            <ac:spMk id="10" creationId="{CF16FCE4-A4E7-CB14-F0BF-3DDD5FA83BE9}"/>
          </ac:spMkLst>
        </pc:spChg>
        <pc:picChg chg="add mod">
          <ac:chgData name="Øystein Ulleberg" userId="4f755e0c-cf12-46df-99ad-0e1ec2ad1e1f" providerId="ADAL" clId="{BEE50AA4-15F8-4146-8A37-8D38D2C7714E}" dt="2026-03-10T22:53:45.699" v="1618" actId="14100"/>
          <ac:picMkLst>
            <pc:docMk/>
            <pc:sldMk cId="90438587" sldId="2147197608"/>
            <ac:picMk id="5" creationId="{859CC742-DBFB-DE37-0A0A-1EFC495D6169}"/>
          </ac:picMkLst>
        </pc:picChg>
        <pc:picChg chg="add mod">
          <ac:chgData name="Øystein Ulleberg" userId="4f755e0c-cf12-46df-99ad-0e1ec2ad1e1f" providerId="ADAL" clId="{BEE50AA4-15F8-4146-8A37-8D38D2C7714E}" dt="2026-03-10T22:37:33.660" v="1513"/>
          <ac:picMkLst>
            <pc:docMk/>
            <pc:sldMk cId="90438587" sldId="2147197608"/>
            <ac:picMk id="9" creationId="{72ABF2E8-81E1-08FF-3B73-4C50AB8D8366}"/>
          </ac:picMkLst>
        </pc:picChg>
        <pc:picChg chg="add mod">
          <ac:chgData name="Øystein Ulleberg" userId="4f755e0c-cf12-46df-99ad-0e1ec2ad1e1f" providerId="ADAL" clId="{BEE50AA4-15F8-4146-8A37-8D38D2C7714E}" dt="2026-03-10T22:37:33.660" v="1513"/>
          <ac:picMkLst>
            <pc:docMk/>
            <pc:sldMk cId="90438587" sldId="2147197608"/>
            <ac:picMk id="11" creationId="{9A4EA2D7-4681-C12B-2FEE-192FA7CB9AA4}"/>
          </ac:picMkLst>
        </pc:picChg>
        <pc:picChg chg="add mod">
          <ac:chgData name="Øystein Ulleberg" userId="4f755e0c-cf12-46df-99ad-0e1ec2ad1e1f" providerId="ADAL" clId="{BEE50AA4-15F8-4146-8A37-8D38D2C7714E}" dt="2026-03-10T22:55:03.894" v="1627" actId="1076"/>
          <ac:picMkLst>
            <pc:docMk/>
            <pc:sldMk cId="90438587" sldId="2147197608"/>
            <ac:picMk id="13" creationId="{608F4EAE-52C6-9445-2E3D-CE6C7C0D8167}"/>
          </ac:picMkLst>
        </pc:picChg>
      </pc:sldChg>
      <pc:sldChg chg="addSp delSp modSp mod modAnim">
        <pc:chgData name="Øystein Ulleberg" userId="4f755e0c-cf12-46df-99ad-0e1ec2ad1e1f" providerId="ADAL" clId="{BEE50AA4-15F8-4146-8A37-8D38D2C7714E}" dt="2026-03-11T21:01:36.250" v="2551" actId="20577"/>
        <pc:sldMkLst>
          <pc:docMk/>
          <pc:sldMk cId="2814045421" sldId="2147197610"/>
        </pc:sldMkLst>
        <pc:spChg chg="mod">
          <ac:chgData name="Øystein Ulleberg" userId="4f755e0c-cf12-46df-99ad-0e1ec2ad1e1f" providerId="ADAL" clId="{BEE50AA4-15F8-4146-8A37-8D38D2C7714E}" dt="2026-03-10T22:59:47.719" v="1691" actId="1076"/>
          <ac:spMkLst>
            <pc:docMk/>
            <pc:sldMk cId="2814045421" sldId="2147197610"/>
            <ac:spMk id="7" creationId="{C38364EC-7B5F-9A29-588D-DF6A5363F4E6}"/>
          </ac:spMkLst>
        </pc:spChg>
        <pc:spChg chg="mod">
          <ac:chgData name="Øystein Ulleberg" userId="4f755e0c-cf12-46df-99ad-0e1ec2ad1e1f" providerId="ADAL" clId="{BEE50AA4-15F8-4146-8A37-8D38D2C7714E}" dt="2026-03-10T22:39:10.998" v="1535" actId="255"/>
          <ac:spMkLst>
            <pc:docMk/>
            <pc:sldMk cId="2814045421" sldId="2147197610"/>
            <ac:spMk id="8" creationId="{8C5B7398-EE40-F1F9-02DB-AEFE0A06E21D}"/>
          </ac:spMkLst>
        </pc:spChg>
        <pc:spChg chg="add mod">
          <ac:chgData name="Øystein Ulleberg" userId="4f755e0c-cf12-46df-99ad-0e1ec2ad1e1f" providerId="ADAL" clId="{BEE50AA4-15F8-4146-8A37-8D38D2C7714E}" dt="2026-03-11T20:45:13.094" v="2190" actId="164"/>
          <ac:spMkLst>
            <pc:docMk/>
            <pc:sldMk cId="2814045421" sldId="2147197610"/>
            <ac:spMk id="9" creationId="{15282546-544B-BFEE-4FC7-32815BE3E3F9}"/>
          </ac:spMkLst>
        </pc:spChg>
        <pc:spChg chg="mod">
          <ac:chgData name="Øystein Ulleberg" userId="4f755e0c-cf12-46df-99ad-0e1ec2ad1e1f" providerId="ADAL" clId="{BEE50AA4-15F8-4146-8A37-8D38D2C7714E}" dt="2026-03-11T21:01:36.250" v="2551" actId="20577"/>
          <ac:spMkLst>
            <pc:docMk/>
            <pc:sldMk cId="2814045421" sldId="2147197610"/>
            <ac:spMk id="10" creationId="{10E110DB-D994-2B6D-8C47-B7943E6EAA03}"/>
          </ac:spMkLst>
        </pc:spChg>
        <pc:grpChg chg="add mod">
          <ac:chgData name="Øystein Ulleberg" userId="4f755e0c-cf12-46df-99ad-0e1ec2ad1e1f" providerId="ADAL" clId="{BEE50AA4-15F8-4146-8A37-8D38D2C7714E}" dt="2026-03-11T20:45:13.094" v="2190" actId="164"/>
          <ac:grpSpMkLst>
            <pc:docMk/>
            <pc:sldMk cId="2814045421" sldId="2147197610"/>
            <ac:grpSpMk id="11" creationId="{3A00E2BB-C592-014E-0A3C-06BF63B4E72B}"/>
          </ac:grpSpMkLst>
        </pc:grpChg>
        <pc:picChg chg="add mod">
          <ac:chgData name="Øystein Ulleberg" userId="4f755e0c-cf12-46df-99ad-0e1ec2ad1e1f" providerId="ADAL" clId="{BEE50AA4-15F8-4146-8A37-8D38D2C7714E}" dt="2026-03-11T20:45:13.094" v="2190" actId="164"/>
          <ac:picMkLst>
            <pc:docMk/>
            <pc:sldMk cId="2814045421" sldId="2147197610"/>
            <ac:picMk id="2" creationId="{7BDC3316-FB13-3B61-925D-61D8CB7613F2}"/>
          </ac:picMkLst>
        </pc:picChg>
        <pc:picChg chg="add mod">
          <ac:chgData name="Øystein Ulleberg" userId="4f755e0c-cf12-46df-99ad-0e1ec2ad1e1f" providerId="ADAL" clId="{BEE50AA4-15F8-4146-8A37-8D38D2C7714E}" dt="2026-03-10T22:58:25.391" v="1651"/>
          <ac:picMkLst>
            <pc:docMk/>
            <pc:sldMk cId="2814045421" sldId="2147197610"/>
            <ac:picMk id="5" creationId="{1DC84876-00C4-567E-A943-E0392C355F92}"/>
          </ac:picMkLst>
        </pc:picChg>
        <pc:picChg chg="add mod">
          <ac:chgData name="Øystein Ulleberg" userId="4f755e0c-cf12-46df-99ad-0e1ec2ad1e1f" providerId="ADAL" clId="{BEE50AA4-15F8-4146-8A37-8D38D2C7714E}" dt="2026-03-10T22:58:25.391" v="1651"/>
          <ac:picMkLst>
            <pc:docMk/>
            <pc:sldMk cId="2814045421" sldId="2147197610"/>
            <ac:picMk id="6" creationId="{3F6814E0-D0D9-121D-13D4-CA7834DACFAF}"/>
          </ac:picMkLst>
        </pc:picChg>
      </pc:sldChg>
      <pc:sldChg chg="addSp delSp modSp mod modAnim">
        <pc:chgData name="Øystein Ulleberg" userId="4f755e0c-cf12-46df-99ad-0e1ec2ad1e1f" providerId="ADAL" clId="{BEE50AA4-15F8-4146-8A37-8D38D2C7714E}" dt="2026-03-11T23:13:26.601" v="5048" actId="20577"/>
        <pc:sldMkLst>
          <pc:docMk/>
          <pc:sldMk cId="1441264891" sldId="2147197621"/>
        </pc:sldMkLst>
        <pc:spChg chg="mod">
          <ac:chgData name="Øystein Ulleberg" userId="4f755e0c-cf12-46df-99ad-0e1ec2ad1e1f" providerId="ADAL" clId="{BEE50AA4-15F8-4146-8A37-8D38D2C7714E}" dt="2026-03-11T21:01:52.384" v="2568" actId="20577"/>
          <ac:spMkLst>
            <pc:docMk/>
            <pc:sldMk cId="1441264891" sldId="2147197621"/>
            <ac:spMk id="3" creationId="{4F2129EC-39C1-25E8-BC16-8D10D3FDBFEC}"/>
          </ac:spMkLst>
        </pc:spChg>
        <pc:spChg chg="del mod">
          <ac:chgData name="Øystein Ulleberg" userId="4f755e0c-cf12-46df-99ad-0e1ec2ad1e1f" providerId="ADAL" clId="{BEE50AA4-15F8-4146-8A37-8D38D2C7714E}" dt="2026-03-11T20:41:12.172" v="2178" actId="478"/>
          <ac:spMkLst>
            <pc:docMk/>
            <pc:sldMk cId="1441264891" sldId="2147197621"/>
            <ac:spMk id="4" creationId="{5F466E18-FE1C-796F-92F7-1B2408F0CC74}"/>
          </ac:spMkLst>
        </pc:spChg>
        <pc:spChg chg="mod">
          <ac:chgData name="Øystein Ulleberg" userId="4f755e0c-cf12-46df-99ad-0e1ec2ad1e1f" providerId="ADAL" clId="{BEE50AA4-15F8-4146-8A37-8D38D2C7714E}" dt="2026-03-11T23:12:42.437" v="5030" actId="20577"/>
          <ac:spMkLst>
            <pc:docMk/>
            <pc:sldMk cId="1441264891" sldId="2147197621"/>
            <ac:spMk id="5" creationId="{8451AAF8-2F3A-790F-81BE-79039E83DAA3}"/>
          </ac:spMkLst>
        </pc:spChg>
        <pc:spChg chg="mod ord topLvl">
          <ac:chgData name="Øystein Ulleberg" userId="4f755e0c-cf12-46df-99ad-0e1ec2ad1e1f" providerId="ADAL" clId="{BEE50AA4-15F8-4146-8A37-8D38D2C7714E}" dt="2026-03-11T21:31:39.843" v="3348" actId="1036"/>
          <ac:spMkLst>
            <pc:docMk/>
            <pc:sldMk cId="1441264891" sldId="2147197621"/>
            <ac:spMk id="6" creationId="{D7F5DA76-BE1C-3457-8AFB-B99D3A791D9B}"/>
          </ac:spMkLst>
        </pc:spChg>
        <pc:spChg chg="mod ord topLvl">
          <ac:chgData name="Øystein Ulleberg" userId="4f755e0c-cf12-46df-99ad-0e1ec2ad1e1f" providerId="ADAL" clId="{BEE50AA4-15F8-4146-8A37-8D38D2C7714E}" dt="2026-03-11T21:31:46.601" v="3351" actId="1036"/>
          <ac:spMkLst>
            <pc:docMk/>
            <pc:sldMk cId="1441264891" sldId="2147197621"/>
            <ac:spMk id="7" creationId="{2CF7AA0F-D5A4-587F-E7A8-DAF8F9999F1A}"/>
          </ac:spMkLst>
        </pc:spChg>
        <pc:spChg chg="mod ord topLvl">
          <ac:chgData name="Øystein Ulleberg" userId="4f755e0c-cf12-46df-99ad-0e1ec2ad1e1f" providerId="ADAL" clId="{BEE50AA4-15F8-4146-8A37-8D38D2C7714E}" dt="2026-03-11T21:31:56.011" v="3361" actId="1036"/>
          <ac:spMkLst>
            <pc:docMk/>
            <pc:sldMk cId="1441264891" sldId="2147197621"/>
            <ac:spMk id="8" creationId="{D208C0A1-70D4-0248-5766-61F7EE02FBB5}"/>
          </ac:spMkLst>
        </pc:spChg>
        <pc:spChg chg="add mod">
          <ac:chgData name="Øystein Ulleberg" userId="4f755e0c-cf12-46df-99ad-0e1ec2ad1e1f" providerId="ADAL" clId="{BEE50AA4-15F8-4146-8A37-8D38D2C7714E}" dt="2026-03-11T23:13:26.601" v="5048" actId="20577"/>
          <ac:spMkLst>
            <pc:docMk/>
            <pc:sldMk cId="1441264891" sldId="2147197621"/>
            <ac:spMk id="13" creationId="{044C5884-FEBA-7B7E-1380-1482CE3C439C}"/>
          </ac:spMkLst>
        </pc:spChg>
        <pc:spChg chg="add del mod">
          <ac:chgData name="Øystein Ulleberg" userId="4f755e0c-cf12-46df-99ad-0e1ec2ad1e1f" providerId="ADAL" clId="{BEE50AA4-15F8-4146-8A37-8D38D2C7714E}" dt="2026-03-11T20:41:16.522" v="2179" actId="478"/>
          <ac:spMkLst>
            <pc:docMk/>
            <pc:sldMk cId="1441264891" sldId="2147197621"/>
            <ac:spMk id="15" creationId="{236E4FCD-4C32-C406-9BA7-249D38455F58}"/>
          </ac:spMkLst>
        </pc:spChg>
        <pc:grpChg chg="add del mod">
          <ac:chgData name="Øystein Ulleberg" userId="4f755e0c-cf12-46df-99ad-0e1ec2ad1e1f" providerId="ADAL" clId="{BEE50AA4-15F8-4146-8A37-8D38D2C7714E}" dt="2026-03-11T21:07:23.174" v="2658" actId="165"/>
          <ac:grpSpMkLst>
            <pc:docMk/>
            <pc:sldMk cId="1441264891" sldId="2147197621"/>
            <ac:grpSpMk id="12" creationId="{0ADA9F23-FD0E-FB2F-982E-6ADDA6391A05}"/>
          </ac:grpSpMkLst>
        </pc:grpChg>
        <pc:grpChg chg="add mod">
          <ac:chgData name="Øystein Ulleberg" userId="4f755e0c-cf12-46df-99ad-0e1ec2ad1e1f" providerId="ADAL" clId="{BEE50AA4-15F8-4146-8A37-8D38D2C7714E}" dt="2026-03-11T21:33:06.719" v="3395" actId="1035"/>
          <ac:grpSpMkLst>
            <pc:docMk/>
            <pc:sldMk cId="1441264891" sldId="2147197621"/>
            <ac:grpSpMk id="16" creationId="{BE5742B8-6C9E-FFC4-543B-CEC131854CAD}"/>
          </ac:grpSpMkLst>
        </pc:grpChg>
        <pc:picChg chg="add mod">
          <ac:chgData name="Øystein Ulleberg" userId="4f755e0c-cf12-46df-99ad-0e1ec2ad1e1f" providerId="ADAL" clId="{BEE50AA4-15F8-4146-8A37-8D38D2C7714E}" dt="2026-03-10T23:07:02.938" v="1837"/>
          <ac:picMkLst>
            <pc:docMk/>
            <pc:sldMk cId="1441264891" sldId="2147197621"/>
            <ac:picMk id="9" creationId="{6862BE3F-DEE9-5381-45BA-8F882E09D113}"/>
          </ac:picMkLst>
        </pc:picChg>
        <pc:picChg chg="add mod">
          <ac:chgData name="Øystein Ulleberg" userId="4f755e0c-cf12-46df-99ad-0e1ec2ad1e1f" providerId="ADAL" clId="{BEE50AA4-15F8-4146-8A37-8D38D2C7714E}" dt="2026-03-10T23:07:02.938" v="1837"/>
          <ac:picMkLst>
            <pc:docMk/>
            <pc:sldMk cId="1441264891" sldId="2147197621"/>
            <ac:picMk id="10" creationId="{37E91ECB-BFA9-3DBF-7325-C574CA14F70C}"/>
          </ac:picMkLst>
        </pc:picChg>
        <pc:picChg chg="add mod">
          <ac:chgData name="Øystein Ulleberg" userId="4f755e0c-cf12-46df-99ad-0e1ec2ad1e1f" providerId="ADAL" clId="{BEE50AA4-15F8-4146-8A37-8D38D2C7714E}" dt="2026-03-11T21:14:09.329" v="2794" actId="1076"/>
          <ac:picMkLst>
            <pc:docMk/>
            <pc:sldMk cId="1441264891" sldId="2147197621"/>
            <ac:picMk id="11" creationId="{7FA42ED4-86AE-D723-6BCC-765AE2C522BE}"/>
          </ac:picMkLst>
        </pc:picChg>
      </pc:sldChg>
      <pc:sldChg chg="addSp delSp modSp mod">
        <pc:chgData name="Øystein Ulleberg" userId="4f755e0c-cf12-46df-99ad-0e1ec2ad1e1f" providerId="ADAL" clId="{BEE50AA4-15F8-4146-8A37-8D38D2C7714E}" dt="2026-03-10T23:05:03.119" v="1826" actId="20577"/>
        <pc:sldMkLst>
          <pc:docMk/>
          <pc:sldMk cId="1633284587" sldId="2147197898"/>
        </pc:sldMkLst>
        <pc:graphicFrameChg chg="modGraphic">
          <ac:chgData name="Øystein Ulleberg" userId="4f755e0c-cf12-46df-99ad-0e1ec2ad1e1f" providerId="ADAL" clId="{BEE50AA4-15F8-4146-8A37-8D38D2C7714E}" dt="2026-03-10T23:05:03.119" v="1826" actId="20577"/>
          <ac:graphicFrameMkLst>
            <pc:docMk/>
            <pc:sldMk cId="1633284587" sldId="2147197898"/>
            <ac:graphicFrameMk id="5" creationId="{76757B9F-D0EF-B5F1-F667-2F73A1F18556}"/>
          </ac:graphicFrameMkLst>
        </pc:graphicFrameChg>
      </pc:sldChg>
      <pc:sldChg chg="del ord">
        <pc:chgData name="Øystein Ulleberg" userId="4f755e0c-cf12-46df-99ad-0e1ec2ad1e1f" providerId="ADAL" clId="{BEE50AA4-15F8-4146-8A37-8D38D2C7714E}" dt="2026-03-11T22:07:05.214" v="3890" actId="47"/>
        <pc:sldMkLst>
          <pc:docMk/>
          <pc:sldMk cId="3656277434" sldId="2147197909"/>
        </pc:sldMkLst>
      </pc:sldChg>
      <pc:sldChg chg="del ord">
        <pc:chgData name="Øystein Ulleberg" userId="4f755e0c-cf12-46df-99ad-0e1ec2ad1e1f" providerId="ADAL" clId="{BEE50AA4-15F8-4146-8A37-8D38D2C7714E}" dt="2026-03-11T22:07:09.747" v="3891" actId="47"/>
        <pc:sldMkLst>
          <pc:docMk/>
          <pc:sldMk cId="1161941294" sldId="2147197910"/>
        </pc:sldMkLst>
      </pc:sldChg>
      <pc:sldChg chg="addSp delSp modSp add mod modAnim">
        <pc:chgData name="Øystein Ulleberg" userId="4f755e0c-cf12-46df-99ad-0e1ec2ad1e1f" providerId="ADAL" clId="{BEE50AA4-15F8-4146-8A37-8D38D2C7714E}" dt="2026-03-12T07:51:27.984" v="5092" actId="20577"/>
        <pc:sldMkLst>
          <pc:docMk/>
          <pc:sldMk cId="448925476" sldId="2147197912"/>
        </pc:sldMkLst>
        <pc:spChg chg="mod">
          <ac:chgData name="Øystein Ulleberg" userId="4f755e0c-cf12-46df-99ad-0e1ec2ad1e1f" providerId="ADAL" clId="{BEE50AA4-15F8-4146-8A37-8D38D2C7714E}" dt="2026-03-10T22:26:35.311" v="1333" actId="1036"/>
          <ac:spMkLst>
            <pc:docMk/>
            <pc:sldMk cId="448925476" sldId="2147197912"/>
            <ac:spMk id="3" creationId="{CD14C869-6A1C-DCED-315B-561CC2C6836F}"/>
          </ac:spMkLst>
        </pc:spChg>
        <pc:spChg chg="mod">
          <ac:chgData name="Øystein Ulleberg" userId="4f755e0c-cf12-46df-99ad-0e1ec2ad1e1f" providerId="ADAL" clId="{BEE50AA4-15F8-4146-8A37-8D38D2C7714E}" dt="2026-03-12T07:51:27.984" v="5092" actId="20577"/>
          <ac:spMkLst>
            <pc:docMk/>
            <pc:sldMk cId="448925476" sldId="2147197912"/>
            <ac:spMk id="8" creationId="{063131F7-4E04-C8B8-79FB-B68B0B314182}"/>
          </ac:spMkLst>
        </pc:spChg>
        <pc:picChg chg="add mod">
          <ac:chgData name="Øystein Ulleberg" userId="4f755e0c-cf12-46df-99ad-0e1ec2ad1e1f" providerId="ADAL" clId="{BEE50AA4-15F8-4146-8A37-8D38D2C7714E}" dt="2026-03-10T22:26:35.311" v="1333" actId="1036"/>
          <ac:picMkLst>
            <pc:docMk/>
            <pc:sldMk cId="448925476" sldId="2147197912"/>
            <ac:picMk id="2" creationId="{0A6933BF-E0D4-D24F-7D85-EEE224E7E4AD}"/>
          </ac:picMkLst>
        </pc:picChg>
        <pc:picChg chg="add mod">
          <ac:chgData name="Øystein Ulleberg" userId="4f755e0c-cf12-46df-99ad-0e1ec2ad1e1f" providerId="ADAL" clId="{BEE50AA4-15F8-4146-8A37-8D38D2C7714E}" dt="2026-03-10T22:26:20.313" v="1306"/>
          <ac:picMkLst>
            <pc:docMk/>
            <pc:sldMk cId="448925476" sldId="2147197912"/>
            <ac:picMk id="4" creationId="{F93F2CFF-4A73-8255-BFBA-45DD4253875C}"/>
          </ac:picMkLst>
        </pc:picChg>
        <pc:picChg chg="add mod">
          <ac:chgData name="Øystein Ulleberg" userId="4f755e0c-cf12-46df-99ad-0e1ec2ad1e1f" providerId="ADAL" clId="{BEE50AA4-15F8-4146-8A37-8D38D2C7714E}" dt="2026-03-10T22:26:20.313" v="1306"/>
          <ac:picMkLst>
            <pc:docMk/>
            <pc:sldMk cId="448925476" sldId="2147197912"/>
            <ac:picMk id="5" creationId="{99988F96-B4FA-576D-E4CA-C735A6AAF00B}"/>
          </ac:picMkLst>
        </pc:picChg>
      </pc:sldChg>
      <pc:sldChg chg="modSp add mod">
        <pc:chgData name="Øystein Ulleberg" userId="4f755e0c-cf12-46df-99ad-0e1ec2ad1e1f" providerId="ADAL" clId="{BEE50AA4-15F8-4146-8A37-8D38D2C7714E}" dt="2026-03-10T23:04:39.566" v="1811" actId="20577"/>
        <pc:sldMkLst>
          <pc:docMk/>
          <pc:sldMk cId="142686571" sldId="2147197913"/>
        </pc:sldMkLst>
        <pc:graphicFrameChg chg="modGraphic">
          <ac:chgData name="Øystein Ulleberg" userId="4f755e0c-cf12-46df-99ad-0e1ec2ad1e1f" providerId="ADAL" clId="{BEE50AA4-15F8-4146-8A37-8D38D2C7714E}" dt="2026-03-10T23:04:39.566" v="1811" actId="20577"/>
          <ac:graphicFrameMkLst>
            <pc:docMk/>
            <pc:sldMk cId="142686571" sldId="2147197913"/>
            <ac:graphicFrameMk id="5" creationId="{E47F8EB2-7828-1EAF-A7CD-96EFE9CEB6B8}"/>
          </ac:graphicFrameMkLst>
        </pc:graphicFrameChg>
      </pc:sldChg>
      <pc:sldChg chg="modSp add mod">
        <pc:chgData name="Øystein Ulleberg" userId="4f755e0c-cf12-46df-99ad-0e1ec2ad1e1f" providerId="ADAL" clId="{BEE50AA4-15F8-4146-8A37-8D38D2C7714E}" dt="2026-03-10T23:05:41.249" v="1831" actId="113"/>
        <pc:sldMkLst>
          <pc:docMk/>
          <pc:sldMk cId="3737179876" sldId="2147197914"/>
        </pc:sldMkLst>
        <pc:graphicFrameChg chg="modGraphic">
          <ac:chgData name="Øystein Ulleberg" userId="4f755e0c-cf12-46df-99ad-0e1ec2ad1e1f" providerId="ADAL" clId="{BEE50AA4-15F8-4146-8A37-8D38D2C7714E}" dt="2026-03-10T23:05:41.249" v="1831" actId="113"/>
          <ac:graphicFrameMkLst>
            <pc:docMk/>
            <pc:sldMk cId="3737179876" sldId="2147197914"/>
            <ac:graphicFrameMk id="5" creationId="{B34998E0-3D96-B7D8-3507-5BFA26827C10}"/>
          </ac:graphicFrameMkLst>
        </pc:graphicFrameChg>
      </pc:sldChg>
      <pc:sldChg chg="addSp delSp modSp add mod ord delAnim modAnim modNotesTx">
        <pc:chgData name="Øystein Ulleberg" userId="4f755e0c-cf12-46df-99ad-0e1ec2ad1e1f" providerId="ADAL" clId="{BEE50AA4-15F8-4146-8A37-8D38D2C7714E}" dt="2026-03-11T23:13:58.926" v="5049" actId="20577"/>
        <pc:sldMkLst>
          <pc:docMk/>
          <pc:sldMk cId="3876481511" sldId="2147197915"/>
        </pc:sldMkLst>
        <pc:spChg chg="add del mod">
          <ac:chgData name="Øystein Ulleberg" userId="4f755e0c-cf12-46df-99ad-0e1ec2ad1e1f" providerId="ADAL" clId="{BEE50AA4-15F8-4146-8A37-8D38D2C7714E}" dt="2026-03-11T20:53:08.668" v="2231" actId="478"/>
          <ac:spMkLst>
            <pc:docMk/>
            <pc:sldMk cId="3876481511" sldId="2147197915"/>
            <ac:spMk id="4" creationId="{4F70F83F-BC44-0F71-F04E-0F615A0A1BA7}"/>
          </ac:spMkLst>
        </pc:spChg>
        <pc:spChg chg="del">
          <ac:chgData name="Øystein Ulleberg" userId="4f755e0c-cf12-46df-99ad-0e1ec2ad1e1f" providerId="ADAL" clId="{BEE50AA4-15F8-4146-8A37-8D38D2C7714E}" dt="2026-03-11T20:52:59.729" v="2226" actId="478"/>
          <ac:spMkLst>
            <pc:docMk/>
            <pc:sldMk cId="3876481511" sldId="2147197915"/>
            <ac:spMk id="7" creationId="{7BD163D2-A981-A178-9DE5-A4B56BE2AD36}"/>
          </ac:spMkLst>
        </pc:spChg>
        <pc:spChg chg="mod">
          <ac:chgData name="Øystein Ulleberg" userId="4f755e0c-cf12-46df-99ad-0e1ec2ad1e1f" providerId="ADAL" clId="{BEE50AA4-15F8-4146-8A37-8D38D2C7714E}" dt="2026-03-11T21:05:29.921" v="2650" actId="20577"/>
          <ac:spMkLst>
            <pc:docMk/>
            <pc:sldMk cId="3876481511" sldId="2147197915"/>
            <ac:spMk id="8" creationId="{46BCF381-3E7E-EF3B-A0E6-8E88E1CFB114}"/>
          </ac:spMkLst>
        </pc:spChg>
        <pc:spChg chg="mod">
          <ac:chgData name="Øystein Ulleberg" userId="4f755e0c-cf12-46df-99ad-0e1ec2ad1e1f" providerId="ADAL" clId="{BEE50AA4-15F8-4146-8A37-8D38D2C7714E}" dt="2026-03-11T21:02:05.916" v="2581" actId="20577"/>
          <ac:spMkLst>
            <pc:docMk/>
            <pc:sldMk cId="3876481511" sldId="2147197915"/>
            <ac:spMk id="10" creationId="{9847CDB8-6868-903B-7CF4-09BF669C6725}"/>
          </ac:spMkLst>
        </pc:spChg>
        <pc:spChg chg="add mod">
          <ac:chgData name="Øystein Ulleberg" userId="4f755e0c-cf12-46df-99ad-0e1ec2ad1e1f" providerId="ADAL" clId="{BEE50AA4-15F8-4146-8A37-8D38D2C7714E}" dt="2026-03-11T23:13:58.926" v="5049" actId="20577"/>
          <ac:spMkLst>
            <pc:docMk/>
            <pc:sldMk cId="3876481511" sldId="2147197915"/>
            <ac:spMk id="14" creationId="{80B24570-DDBB-618E-0F1F-1FEFE32F8A60}"/>
          </ac:spMkLst>
        </pc:spChg>
        <pc:spChg chg="add mod topLvl">
          <ac:chgData name="Øystein Ulleberg" userId="4f755e0c-cf12-46df-99ad-0e1ec2ad1e1f" providerId="ADAL" clId="{BEE50AA4-15F8-4146-8A37-8D38D2C7714E}" dt="2026-03-11T21:34:58.838" v="3440" actId="164"/>
          <ac:spMkLst>
            <pc:docMk/>
            <pc:sldMk cId="3876481511" sldId="2147197915"/>
            <ac:spMk id="15" creationId="{401A1A05-1AF0-C4E0-79D4-79103812AFBD}"/>
          </ac:spMkLst>
        </pc:spChg>
        <pc:spChg chg="add mod">
          <ac:chgData name="Øystein Ulleberg" userId="4f755e0c-cf12-46df-99ad-0e1ec2ad1e1f" providerId="ADAL" clId="{BEE50AA4-15F8-4146-8A37-8D38D2C7714E}" dt="2026-03-11T21:34:58.838" v="3440" actId="164"/>
          <ac:spMkLst>
            <pc:docMk/>
            <pc:sldMk cId="3876481511" sldId="2147197915"/>
            <ac:spMk id="17" creationId="{5F4593D2-F0B3-80F2-D41E-8A7C4AC9FAFF}"/>
          </ac:spMkLst>
        </pc:spChg>
        <pc:grpChg chg="del">
          <ac:chgData name="Øystein Ulleberg" userId="4f755e0c-cf12-46df-99ad-0e1ec2ad1e1f" providerId="ADAL" clId="{BEE50AA4-15F8-4146-8A37-8D38D2C7714E}" dt="2026-03-11T20:47:29.365" v="2209" actId="478"/>
          <ac:grpSpMkLst>
            <pc:docMk/>
            <pc:sldMk cId="3876481511" sldId="2147197915"/>
            <ac:grpSpMk id="11" creationId="{C1B20F88-719F-2450-3F24-2101B7AAC427}"/>
          </ac:grpSpMkLst>
        </pc:grpChg>
        <pc:grpChg chg="add del mod">
          <ac:chgData name="Øystein Ulleberg" userId="4f755e0c-cf12-46df-99ad-0e1ec2ad1e1f" providerId="ADAL" clId="{BEE50AA4-15F8-4146-8A37-8D38D2C7714E}" dt="2026-03-11T21:34:02.747" v="3416" actId="165"/>
          <ac:grpSpMkLst>
            <pc:docMk/>
            <pc:sldMk cId="3876481511" sldId="2147197915"/>
            <ac:grpSpMk id="16" creationId="{5EBBBB0C-E889-2E3A-660B-771F584DD41F}"/>
          </ac:grpSpMkLst>
        </pc:grpChg>
        <pc:grpChg chg="add mod">
          <ac:chgData name="Øystein Ulleberg" userId="4f755e0c-cf12-46df-99ad-0e1ec2ad1e1f" providerId="ADAL" clId="{BEE50AA4-15F8-4146-8A37-8D38D2C7714E}" dt="2026-03-11T21:34:58.838" v="3440" actId="164"/>
          <ac:grpSpMkLst>
            <pc:docMk/>
            <pc:sldMk cId="3876481511" sldId="2147197915"/>
            <ac:grpSpMk id="18" creationId="{4DD7EEF2-D430-4D78-ADCF-4215A0F60A3E}"/>
          </ac:grpSpMkLst>
        </pc:grpChg>
        <pc:picChg chg="add mod modCrop">
          <ac:chgData name="Øystein Ulleberg" userId="4f755e0c-cf12-46df-99ad-0e1ec2ad1e1f" providerId="ADAL" clId="{BEE50AA4-15F8-4146-8A37-8D38D2C7714E}" dt="2026-03-11T20:59:01.891" v="2481" actId="1076"/>
          <ac:picMkLst>
            <pc:docMk/>
            <pc:sldMk cId="3876481511" sldId="2147197915"/>
            <ac:picMk id="13" creationId="{6642BE45-C97E-25A8-F57A-80BD9A7919E3}"/>
          </ac:picMkLst>
        </pc:picChg>
        <pc:picChg chg="add mod topLvl">
          <ac:chgData name="Øystein Ulleberg" userId="4f755e0c-cf12-46df-99ad-0e1ec2ad1e1f" providerId="ADAL" clId="{BEE50AA4-15F8-4146-8A37-8D38D2C7714E}" dt="2026-03-11T21:34:58.838" v="3440" actId="164"/>
          <ac:picMkLst>
            <pc:docMk/>
            <pc:sldMk cId="3876481511" sldId="2147197915"/>
            <ac:picMk id="7170" creationId="{48D5CE61-4BB9-0A6D-540B-26626013630C}"/>
          </ac:picMkLst>
        </pc:picChg>
      </pc:sldChg>
      <pc:sldChg chg="addSp delSp modSp add mod modAnim modNotesTx">
        <pc:chgData name="Øystein Ulleberg" userId="4f755e0c-cf12-46df-99ad-0e1ec2ad1e1f" providerId="ADAL" clId="{BEE50AA4-15F8-4146-8A37-8D38D2C7714E}" dt="2026-03-12T08:00:11.421" v="5151"/>
        <pc:sldMkLst>
          <pc:docMk/>
          <pc:sldMk cId="2667611652" sldId="2147197916"/>
        </pc:sldMkLst>
        <pc:spChg chg="mod">
          <ac:chgData name="Øystein Ulleberg" userId="4f755e0c-cf12-46df-99ad-0e1ec2ad1e1f" providerId="ADAL" clId="{BEE50AA4-15F8-4146-8A37-8D38D2C7714E}" dt="2026-03-12T07:54:34.306" v="5093"/>
          <ac:spMkLst>
            <pc:docMk/>
            <pc:sldMk cId="2667611652" sldId="2147197916"/>
            <ac:spMk id="7" creationId="{D8002A2D-DB9B-D70B-B22A-87C1AB3F2A95}"/>
          </ac:spMkLst>
        </pc:spChg>
        <pc:spChg chg="mod">
          <ac:chgData name="Øystein Ulleberg" userId="4f755e0c-cf12-46df-99ad-0e1ec2ad1e1f" providerId="ADAL" clId="{BEE50AA4-15F8-4146-8A37-8D38D2C7714E}" dt="2026-03-11T21:37:25.277" v="3538" actId="20577"/>
          <ac:spMkLst>
            <pc:docMk/>
            <pc:sldMk cId="2667611652" sldId="2147197916"/>
            <ac:spMk id="8" creationId="{1483FF19-0EFE-D340-2D5D-1B4897B183BE}"/>
          </ac:spMkLst>
        </pc:spChg>
        <pc:spChg chg="mod">
          <ac:chgData name="Øystein Ulleberg" userId="4f755e0c-cf12-46df-99ad-0e1ec2ad1e1f" providerId="ADAL" clId="{BEE50AA4-15F8-4146-8A37-8D38D2C7714E}" dt="2026-03-12T07:54:34.306" v="5093"/>
          <ac:spMkLst>
            <pc:docMk/>
            <pc:sldMk cId="2667611652" sldId="2147197916"/>
            <ac:spMk id="9" creationId="{0A813A88-CA48-C7B5-BB3F-C5B2E28B9D21}"/>
          </ac:spMkLst>
        </pc:spChg>
        <pc:spChg chg="mod">
          <ac:chgData name="Øystein Ulleberg" userId="4f755e0c-cf12-46df-99ad-0e1ec2ad1e1f" providerId="ADAL" clId="{BEE50AA4-15F8-4146-8A37-8D38D2C7714E}" dt="2026-03-11T21:02:17.391" v="2593" actId="20577"/>
          <ac:spMkLst>
            <pc:docMk/>
            <pc:sldMk cId="2667611652" sldId="2147197916"/>
            <ac:spMk id="10" creationId="{DE2B75C2-8A2E-4FF5-231B-D939883FC7A6}"/>
          </ac:spMkLst>
        </pc:spChg>
        <pc:spChg chg="mod">
          <ac:chgData name="Øystein Ulleberg" userId="4f755e0c-cf12-46df-99ad-0e1ec2ad1e1f" providerId="ADAL" clId="{BEE50AA4-15F8-4146-8A37-8D38D2C7714E}" dt="2026-03-12T07:54:34.306" v="5093"/>
          <ac:spMkLst>
            <pc:docMk/>
            <pc:sldMk cId="2667611652" sldId="2147197916"/>
            <ac:spMk id="11" creationId="{293D7475-81C3-C2F6-610C-2B9E8513E45A}"/>
          </ac:spMkLst>
        </pc:spChg>
        <pc:spChg chg="add mod">
          <ac:chgData name="Øystein Ulleberg" userId="4f755e0c-cf12-46df-99ad-0e1ec2ad1e1f" providerId="ADAL" clId="{BEE50AA4-15F8-4146-8A37-8D38D2C7714E}" dt="2026-03-12T07:59:09.337" v="5145" actId="1076"/>
          <ac:spMkLst>
            <pc:docMk/>
            <pc:sldMk cId="2667611652" sldId="2147197916"/>
            <ac:spMk id="13" creationId="{6CF338D2-D72A-75A1-FD6A-90150F126AB2}"/>
          </ac:spMkLst>
        </pc:spChg>
        <pc:spChg chg="mod ord">
          <ac:chgData name="Øystein Ulleberg" userId="4f755e0c-cf12-46df-99ad-0e1ec2ad1e1f" providerId="ADAL" clId="{BEE50AA4-15F8-4146-8A37-8D38D2C7714E}" dt="2026-03-11T21:35:25.785" v="3442" actId="13926"/>
          <ac:spMkLst>
            <pc:docMk/>
            <pc:sldMk cId="2667611652" sldId="2147197916"/>
            <ac:spMk id="14" creationId="{78829FAC-0A25-9B26-1122-0A7502F4CF0D}"/>
          </ac:spMkLst>
        </pc:spChg>
        <pc:grpChg chg="add mod">
          <ac:chgData name="Øystein Ulleberg" userId="4f755e0c-cf12-46df-99ad-0e1ec2ad1e1f" providerId="ADAL" clId="{BEE50AA4-15F8-4146-8A37-8D38D2C7714E}" dt="2026-03-12T07:54:34.306" v="5093"/>
          <ac:grpSpMkLst>
            <pc:docMk/>
            <pc:sldMk cId="2667611652" sldId="2147197916"/>
            <ac:grpSpMk id="2" creationId="{866FC8C5-6B89-D941-9647-56DDC6E75D7C}"/>
          </ac:grpSpMkLst>
        </pc:grpChg>
        <pc:picChg chg="add mod">
          <ac:chgData name="Øystein Ulleberg" userId="4f755e0c-cf12-46df-99ad-0e1ec2ad1e1f" providerId="ADAL" clId="{BEE50AA4-15F8-4146-8A37-8D38D2C7714E}" dt="2026-03-12T07:59:50.576" v="5150" actId="1076"/>
          <ac:picMkLst>
            <pc:docMk/>
            <pc:sldMk cId="2667611652" sldId="2147197916"/>
            <ac:picMk id="3" creationId="{01CC5EF4-FB1E-B144-E3F8-0D8BD53B4028}"/>
          </ac:picMkLst>
        </pc:picChg>
        <pc:picChg chg="mod">
          <ac:chgData name="Øystein Ulleberg" userId="4f755e0c-cf12-46df-99ad-0e1ec2ad1e1f" providerId="ADAL" clId="{BEE50AA4-15F8-4146-8A37-8D38D2C7714E}" dt="2026-03-12T07:54:34.306" v="5093"/>
          <ac:picMkLst>
            <pc:docMk/>
            <pc:sldMk cId="2667611652" sldId="2147197916"/>
            <ac:picMk id="4" creationId="{3B651577-0233-2967-6B0E-3219E9D9ADE8}"/>
          </ac:picMkLst>
        </pc:picChg>
        <pc:picChg chg="ord">
          <ac:chgData name="Øystein Ulleberg" userId="4f755e0c-cf12-46df-99ad-0e1ec2ad1e1f" providerId="ADAL" clId="{BEE50AA4-15F8-4146-8A37-8D38D2C7714E}" dt="2026-03-12T07:59:47.690" v="5149" actId="166"/>
          <ac:picMkLst>
            <pc:docMk/>
            <pc:sldMk cId="2667611652" sldId="2147197916"/>
            <ac:picMk id="6" creationId="{6FB7C9C8-7562-3D63-65C2-16AD493F0C19}"/>
          </ac:picMkLst>
        </pc:picChg>
        <pc:picChg chg="add mod modCrop">
          <ac:chgData name="Øystein Ulleberg" userId="4f755e0c-cf12-46df-99ad-0e1ec2ad1e1f" providerId="ADAL" clId="{BEE50AA4-15F8-4146-8A37-8D38D2C7714E}" dt="2026-03-12T07:58:55.498" v="5144" actId="14100"/>
          <ac:picMkLst>
            <pc:docMk/>
            <pc:sldMk cId="2667611652" sldId="2147197916"/>
            <ac:picMk id="12" creationId="{116F8636-9E1E-8E0C-07BB-B2D13A080D57}"/>
          </ac:picMkLst>
        </pc:picChg>
        <pc:picChg chg="del">
          <ac:chgData name="Øystein Ulleberg" userId="4f755e0c-cf12-46df-99ad-0e1ec2ad1e1f" providerId="ADAL" clId="{BEE50AA4-15F8-4146-8A37-8D38D2C7714E}" dt="2026-03-11T21:02:23.710" v="2594" actId="478"/>
          <ac:picMkLst>
            <pc:docMk/>
            <pc:sldMk cId="2667611652" sldId="2147197916"/>
            <ac:picMk id="13" creationId="{96AD09F2-8B31-4C68-0BD8-CD8EA6DA4615}"/>
          </ac:picMkLst>
        </pc:picChg>
      </pc:sldChg>
      <pc:sldChg chg="addSp delSp modSp add mod modAnim">
        <pc:chgData name="Øystein Ulleberg" userId="4f755e0c-cf12-46df-99ad-0e1ec2ad1e1f" providerId="ADAL" clId="{BEE50AA4-15F8-4146-8A37-8D38D2C7714E}" dt="2026-03-12T08:00:15.948" v="5152"/>
        <pc:sldMkLst>
          <pc:docMk/>
          <pc:sldMk cId="4134973058" sldId="2147197917"/>
        </pc:sldMkLst>
        <pc:spChg chg="add mod">
          <ac:chgData name="Øystein Ulleberg" userId="4f755e0c-cf12-46df-99ad-0e1ec2ad1e1f" providerId="ADAL" clId="{BEE50AA4-15F8-4146-8A37-8D38D2C7714E}" dt="2026-03-11T21:35:33.155" v="3443"/>
          <ac:spMkLst>
            <pc:docMk/>
            <pc:sldMk cId="4134973058" sldId="2147197917"/>
            <ac:spMk id="2" creationId="{10BCD599-69C3-0671-D4E3-8992AFDBF2F7}"/>
          </ac:spMkLst>
        </pc:spChg>
        <pc:spChg chg="add mod">
          <ac:chgData name="Øystein Ulleberg" userId="4f755e0c-cf12-46df-99ad-0e1ec2ad1e1f" providerId="ADAL" clId="{BEE50AA4-15F8-4146-8A37-8D38D2C7714E}" dt="2026-03-11T21:35:39.701" v="3444"/>
          <ac:spMkLst>
            <pc:docMk/>
            <pc:sldMk cId="4134973058" sldId="2147197917"/>
            <ac:spMk id="3" creationId="{C8C80429-ACBB-13DA-3850-29E8E59FDC54}"/>
          </ac:spMkLst>
        </pc:spChg>
        <pc:spChg chg="add mod">
          <ac:chgData name="Øystein Ulleberg" userId="4f755e0c-cf12-46df-99ad-0e1ec2ad1e1f" providerId="ADAL" clId="{BEE50AA4-15F8-4146-8A37-8D38D2C7714E}" dt="2026-03-12T07:59:27.152" v="5146"/>
          <ac:spMkLst>
            <pc:docMk/>
            <pc:sldMk cId="4134973058" sldId="2147197917"/>
            <ac:spMk id="4" creationId="{C0A13DE3-10A6-4568-DF1B-32EE842F2382}"/>
          </ac:spMkLst>
        </pc:spChg>
        <pc:spChg chg="mod">
          <ac:chgData name="Øystein Ulleberg" userId="4f755e0c-cf12-46df-99ad-0e1ec2ad1e1f" providerId="ADAL" clId="{BEE50AA4-15F8-4146-8A37-8D38D2C7714E}" dt="2026-03-11T21:37:16.304" v="3534" actId="6549"/>
          <ac:spMkLst>
            <pc:docMk/>
            <pc:sldMk cId="4134973058" sldId="2147197917"/>
            <ac:spMk id="8" creationId="{20D340E0-B611-C383-1760-570C6D6159ED}"/>
          </ac:spMkLst>
        </pc:spChg>
        <pc:spChg chg="mod ord">
          <ac:chgData name="Øystein Ulleberg" userId="4f755e0c-cf12-46df-99ad-0e1ec2ad1e1f" providerId="ADAL" clId="{BEE50AA4-15F8-4146-8A37-8D38D2C7714E}" dt="2026-03-11T21:38:05.952" v="3541" actId="166"/>
          <ac:spMkLst>
            <pc:docMk/>
            <pc:sldMk cId="4134973058" sldId="2147197917"/>
            <ac:spMk id="14" creationId="{53CD1260-FBA9-ACF5-57AF-4575A25E9B84}"/>
          </ac:spMkLst>
        </pc:spChg>
        <pc:picChg chg="add del mod">
          <ac:chgData name="Øystein Ulleberg" userId="4f755e0c-cf12-46df-99ad-0e1ec2ad1e1f" providerId="ADAL" clId="{BEE50AA4-15F8-4146-8A37-8D38D2C7714E}" dt="2026-03-12T07:57:28.946" v="5126" actId="478"/>
          <ac:picMkLst>
            <pc:docMk/>
            <pc:sldMk cId="4134973058" sldId="2147197917"/>
            <ac:picMk id="2" creationId="{1756ABEC-2E95-1D20-9C8B-59798E3DCEF3}"/>
          </ac:picMkLst>
        </pc:picChg>
        <pc:picChg chg="add mod">
          <ac:chgData name="Øystein Ulleberg" userId="4f755e0c-cf12-46df-99ad-0e1ec2ad1e1f" providerId="ADAL" clId="{BEE50AA4-15F8-4146-8A37-8D38D2C7714E}" dt="2026-03-12T07:59:27.152" v="5146"/>
          <ac:picMkLst>
            <pc:docMk/>
            <pc:sldMk cId="4134973058" sldId="2147197917"/>
            <ac:picMk id="3" creationId="{8C594E19-3B86-023F-5AB6-B3E8A61085EB}"/>
          </ac:picMkLst>
        </pc:picChg>
        <pc:picChg chg="ord">
          <ac:chgData name="Øystein Ulleberg" userId="4f755e0c-cf12-46df-99ad-0e1ec2ad1e1f" providerId="ADAL" clId="{BEE50AA4-15F8-4146-8A37-8D38D2C7714E}" dt="2026-03-12T07:59:35.282" v="5147" actId="166"/>
          <ac:picMkLst>
            <pc:docMk/>
            <pc:sldMk cId="4134973058" sldId="2147197917"/>
            <ac:picMk id="6" creationId="{24E5AAED-8371-D42E-4B04-A5DBD90482FD}"/>
          </ac:picMkLst>
        </pc:picChg>
        <pc:picChg chg="add mod">
          <ac:chgData name="Øystein Ulleberg" userId="4f755e0c-cf12-46df-99ad-0e1ec2ad1e1f" providerId="ADAL" clId="{BEE50AA4-15F8-4146-8A37-8D38D2C7714E}" dt="2026-03-12T07:59:40.529" v="5148" actId="1076"/>
          <ac:picMkLst>
            <pc:docMk/>
            <pc:sldMk cId="4134973058" sldId="2147197917"/>
            <ac:picMk id="7" creationId="{F97FE557-96F5-D210-1886-69B2D61520B6}"/>
          </ac:picMkLst>
        </pc:picChg>
      </pc:sldChg>
      <pc:sldChg chg="addSp modSp add mod modAnim">
        <pc:chgData name="Øystein Ulleberg" userId="4f755e0c-cf12-46df-99ad-0e1ec2ad1e1f" providerId="ADAL" clId="{BEE50AA4-15F8-4146-8A37-8D38D2C7714E}" dt="2026-03-12T08:03:37.856" v="5169" actId="13926"/>
        <pc:sldMkLst>
          <pc:docMk/>
          <pc:sldMk cId="670857658" sldId="2147197918"/>
        </pc:sldMkLst>
        <pc:spChg chg="mod">
          <ac:chgData name="Øystein Ulleberg" userId="4f755e0c-cf12-46df-99ad-0e1ec2ad1e1f" providerId="ADAL" clId="{BEE50AA4-15F8-4146-8A37-8D38D2C7714E}" dt="2026-03-11T21:41:28.865" v="3686" actId="20577"/>
          <ac:spMkLst>
            <pc:docMk/>
            <pc:sldMk cId="670857658" sldId="2147197918"/>
            <ac:spMk id="8" creationId="{0EF1DF15-F3F0-B8CF-0F49-7F98BAB56446}"/>
          </ac:spMkLst>
        </pc:spChg>
        <pc:spChg chg="add mod">
          <ac:chgData name="Øystein Ulleberg" userId="4f755e0c-cf12-46df-99ad-0e1ec2ad1e1f" providerId="ADAL" clId="{BEE50AA4-15F8-4146-8A37-8D38D2C7714E}" dt="2026-03-12T08:03:37.856" v="5169" actId="13926"/>
          <ac:spMkLst>
            <pc:docMk/>
            <pc:sldMk cId="670857658" sldId="2147197918"/>
            <ac:spMk id="9" creationId="{DA19FC14-EBC3-0CAF-938A-619E3D56554A}"/>
          </ac:spMkLst>
        </pc:spChg>
        <pc:spChg chg="mod ord">
          <ac:chgData name="Øystein Ulleberg" userId="4f755e0c-cf12-46df-99ad-0e1ec2ad1e1f" providerId="ADAL" clId="{BEE50AA4-15F8-4146-8A37-8D38D2C7714E}" dt="2026-03-11T21:45:23.871" v="3804" actId="20577"/>
          <ac:spMkLst>
            <pc:docMk/>
            <pc:sldMk cId="670857658" sldId="2147197918"/>
            <ac:spMk id="14" creationId="{3E4E4986-A301-F6DD-A44F-6FC55A88B8D2}"/>
          </ac:spMkLst>
        </pc:spChg>
        <pc:graphicFrameChg chg="add mod">
          <ac:chgData name="Øystein Ulleberg" userId="4f755e0c-cf12-46df-99ad-0e1ec2ad1e1f" providerId="ADAL" clId="{BEE50AA4-15F8-4146-8A37-8D38D2C7714E}" dt="2026-03-11T21:45:50.312" v="3821"/>
          <ac:graphicFrameMkLst>
            <pc:docMk/>
            <pc:sldMk cId="670857658" sldId="2147197918"/>
            <ac:graphicFrameMk id="4" creationId="{A907B5A1-708D-4C5D-38D2-BEB6D6F08282}"/>
          </ac:graphicFrameMkLst>
        </pc:graphicFrameChg>
        <pc:graphicFrameChg chg="add mod modGraphic">
          <ac:chgData name="Øystein Ulleberg" userId="4f755e0c-cf12-46df-99ad-0e1ec2ad1e1f" providerId="ADAL" clId="{BEE50AA4-15F8-4146-8A37-8D38D2C7714E}" dt="2026-03-11T21:54:04.646" v="3869" actId="1036"/>
          <ac:graphicFrameMkLst>
            <pc:docMk/>
            <pc:sldMk cId="670857658" sldId="2147197918"/>
            <ac:graphicFrameMk id="7" creationId="{EEA2D1A5-A685-A2EE-4360-69E4AE57D847}"/>
          </ac:graphicFrameMkLst>
        </pc:graphicFrameChg>
        <pc:picChg chg="add mod">
          <ac:chgData name="Øystein Ulleberg" userId="4f755e0c-cf12-46df-99ad-0e1ec2ad1e1f" providerId="ADAL" clId="{BEE50AA4-15F8-4146-8A37-8D38D2C7714E}" dt="2026-03-11T21:45:30.640" v="3820" actId="1037"/>
          <ac:picMkLst>
            <pc:docMk/>
            <pc:sldMk cId="670857658" sldId="2147197918"/>
            <ac:picMk id="3" creationId="{D9C5445F-EC9D-CCE5-F7C0-C281DD1ED820}"/>
          </ac:picMkLst>
        </pc:picChg>
        <pc:picChg chg="ord">
          <ac:chgData name="Øystein Ulleberg" userId="4f755e0c-cf12-46df-99ad-0e1ec2ad1e1f" providerId="ADAL" clId="{BEE50AA4-15F8-4146-8A37-8D38D2C7714E}" dt="2026-03-11T21:42:51.496" v="3693" actId="166"/>
          <ac:picMkLst>
            <pc:docMk/>
            <pc:sldMk cId="670857658" sldId="2147197918"/>
            <ac:picMk id="5" creationId="{4F9DF725-E530-BCD8-B541-B20648656889}"/>
          </ac:picMkLst>
        </pc:picChg>
      </pc:sldChg>
      <pc:sldChg chg="add del">
        <pc:chgData name="Øystein Ulleberg" userId="4f755e0c-cf12-46df-99ad-0e1ec2ad1e1f" providerId="ADAL" clId="{BEE50AA4-15F8-4146-8A37-8D38D2C7714E}" dt="2026-03-11T21:57:56.082" v="3889" actId="47"/>
        <pc:sldMkLst>
          <pc:docMk/>
          <pc:sldMk cId="2050785729" sldId="2147197919"/>
        </pc:sldMkLst>
      </pc:sldChg>
      <pc:sldChg chg="addSp delSp modSp add mod delAnim modAnim">
        <pc:chgData name="Øystein Ulleberg" userId="4f755e0c-cf12-46df-99ad-0e1ec2ad1e1f" providerId="ADAL" clId="{BEE50AA4-15F8-4146-8A37-8D38D2C7714E}" dt="2026-03-12T08:10:26.996" v="5221" actId="14100"/>
        <pc:sldMkLst>
          <pc:docMk/>
          <pc:sldMk cId="967256638" sldId="2147197920"/>
        </pc:sldMkLst>
        <pc:spChg chg="add mod">
          <ac:chgData name="Øystein Ulleberg" userId="4f755e0c-cf12-46df-99ad-0e1ec2ad1e1f" providerId="ADAL" clId="{BEE50AA4-15F8-4146-8A37-8D38D2C7714E}" dt="2026-03-12T08:10:23.286" v="5220" actId="14100"/>
          <ac:spMkLst>
            <pc:docMk/>
            <pc:sldMk cId="967256638" sldId="2147197920"/>
            <ac:spMk id="2" creationId="{A612E1F4-942B-8891-0A20-674AF9CA1E41}"/>
          </ac:spMkLst>
        </pc:spChg>
        <pc:spChg chg="mod">
          <ac:chgData name="Øystein Ulleberg" userId="4f755e0c-cf12-46df-99ad-0e1ec2ad1e1f" providerId="ADAL" clId="{BEE50AA4-15F8-4146-8A37-8D38D2C7714E}" dt="2026-03-12T08:07:01.562" v="5185" actId="13926"/>
          <ac:spMkLst>
            <pc:docMk/>
            <pc:sldMk cId="967256638" sldId="2147197920"/>
            <ac:spMk id="7" creationId="{5C57D331-697E-2D86-002C-0453A6D9BF02}"/>
          </ac:spMkLst>
        </pc:spChg>
        <pc:spChg chg="mod">
          <ac:chgData name="Øystein Ulleberg" userId="4f755e0c-cf12-46df-99ad-0e1ec2ad1e1f" providerId="ADAL" clId="{BEE50AA4-15F8-4146-8A37-8D38D2C7714E}" dt="2026-03-12T08:04:50.237" v="5180" actId="20577"/>
          <ac:spMkLst>
            <pc:docMk/>
            <pc:sldMk cId="967256638" sldId="2147197920"/>
            <ac:spMk id="8" creationId="{6FF190FC-35F2-3147-64A8-1DDE0A76920C}"/>
          </ac:spMkLst>
        </pc:spChg>
        <pc:spChg chg="mod">
          <ac:chgData name="Øystein Ulleberg" userId="4f755e0c-cf12-46df-99ad-0e1ec2ad1e1f" providerId="ADAL" clId="{BEE50AA4-15F8-4146-8A37-8D38D2C7714E}" dt="2026-03-12T08:06:06.294" v="5181"/>
          <ac:spMkLst>
            <pc:docMk/>
            <pc:sldMk cId="967256638" sldId="2147197920"/>
            <ac:spMk id="9" creationId="{6AFA6F83-B512-6694-60D3-316F09E683B8}"/>
          </ac:spMkLst>
        </pc:spChg>
        <pc:spChg chg="mod">
          <ac:chgData name="Øystein Ulleberg" userId="4f755e0c-cf12-46df-99ad-0e1ec2ad1e1f" providerId="ADAL" clId="{BEE50AA4-15F8-4146-8A37-8D38D2C7714E}" dt="2026-03-12T08:07:09.702" v="5186" actId="13926"/>
          <ac:spMkLst>
            <pc:docMk/>
            <pc:sldMk cId="967256638" sldId="2147197920"/>
            <ac:spMk id="11" creationId="{48B6CA70-EA4D-E782-3CFD-987B57DE1D78}"/>
          </ac:spMkLst>
        </pc:spChg>
        <pc:spChg chg="mod">
          <ac:chgData name="Øystein Ulleberg" userId="4f755e0c-cf12-46df-99ad-0e1ec2ad1e1f" providerId="ADAL" clId="{BEE50AA4-15F8-4146-8A37-8D38D2C7714E}" dt="2026-03-12T08:10:26.996" v="5221" actId="14100"/>
          <ac:spMkLst>
            <pc:docMk/>
            <pc:sldMk cId="967256638" sldId="2147197920"/>
            <ac:spMk id="14" creationId="{442C742B-1EE2-197D-F636-6843A1E20AAB}"/>
          </ac:spMkLst>
        </pc:spChg>
        <pc:grpChg chg="add del mod">
          <ac:chgData name="Øystein Ulleberg" userId="4f755e0c-cf12-46df-99ad-0e1ec2ad1e1f" providerId="ADAL" clId="{BEE50AA4-15F8-4146-8A37-8D38D2C7714E}" dt="2026-03-12T08:07:16.883" v="5187" actId="21"/>
          <ac:grpSpMkLst>
            <pc:docMk/>
            <pc:sldMk cId="967256638" sldId="2147197920"/>
            <ac:grpSpMk id="3" creationId="{5A8A588F-9D5D-987E-3026-F27E8E6493E5}"/>
          </ac:grpSpMkLst>
        </pc:grpChg>
        <pc:picChg chg="mod">
          <ac:chgData name="Øystein Ulleberg" userId="4f755e0c-cf12-46df-99ad-0e1ec2ad1e1f" providerId="ADAL" clId="{BEE50AA4-15F8-4146-8A37-8D38D2C7714E}" dt="2026-03-12T08:06:06.294" v="5181"/>
          <ac:picMkLst>
            <pc:docMk/>
            <pc:sldMk cId="967256638" sldId="2147197920"/>
            <ac:picMk id="4" creationId="{D37DF1B4-E849-E56C-4F0D-8CE651E1F114}"/>
          </ac:picMkLst>
        </pc:picChg>
        <pc:picChg chg="add del mod">
          <ac:chgData name="Øystein Ulleberg" userId="4f755e0c-cf12-46df-99ad-0e1ec2ad1e1f" providerId="ADAL" clId="{BEE50AA4-15F8-4146-8A37-8D38D2C7714E}" dt="2026-03-12T08:10:10.388" v="5219" actId="478"/>
          <ac:picMkLst>
            <pc:docMk/>
            <pc:sldMk cId="967256638" sldId="2147197920"/>
            <ac:picMk id="12" creationId="{07FCADB0-FC2B-AAFC-DF25-83DAF52484E1}"/>
          </ac:picMkLst>
        </pc:picChg>
      </pc:sldChg>
      <pc:sldChg chg="addSp delSp modSp add mod delAnim">
        <pc:chgData name="Øystein Ulleberg" userId="4f755e0c-cf12-46df-99ad-0e1ec2ad1e1f" providerId="ADAL" clId="{BEE50AA4-15F8-4146-8A37-8D38D2C7714E}" dt="2026-03-12T08:11:58.636" v="5268" actId="20577"/>
        <pc:sldMkLst>
          <pc:docMk/>
          <pc:sldMk cId="543884658" sldId="2147197921"/>
        </pc:sldMkLst>
        <pc:spChg chg="del">
          <ac:chgData name="Øystein Ulleberg" userId="4f755e0c-cf12-46df-99ad-0e1ec2ad1e1f" providerId="ADAL" clId="{BEE50AA4-15F8-4146-8A37-8D38D2C7714E}" dt="2026-03-11T22:48:43.663" v="4705" actId="478"/>
          <ac:spMkLst>
            <pc:docMk/>
            <pc:sldMk cId="543884658" sldId="2147197921"/>
            <ac:spMk id="2" creationId="{0DC8D1C0-55C3-7F4C-00DF-967385ED6D13}"/>
          </ac:spMkLst>
        </pc:spChg>
        <pc:spChg chg="add mod">
          <ac:chgData name="Øystein Ulleberg" userId="4f755e0c-cf12-46df-99ad-0e1ec2ad1e1f" providerId="ADAL" clId="{BEE50AA4-15F8-4146-8A37-8D38D2C7714E}" dt="2026-03-11T23:06:27.853" v="4995" actId="122"/>
          <ac:spMkLst>
            <pc:docMk/>
            <pc:sldMk cId="543884658" sldId="2147197921"/>
            <ac:spMk id="4" creationId="{3E1274F7-4C32-08B3-968D-46ADCA7EB7CE}"/>
          </ac:spMkLst>
        </pc:spChg>
        <pc:spChg chg="add mod">
          <ac:chgData name="Øystein Ulleberg" userId="4f755e0c-cf12-46df-99ad-0e1ec2ad1e1f" providerId="ADAL" clId="{BEE50AA4-15F8-4146-8A37-8D38D2C7714E}" dt="2026-03-12T08:11:58.636" v="5268" actId="20577"/>
          <ac:spMkLst>
            <pc:docMk/>
            <pc:sldMk cId="543884658" sldId="2147197921"/>
            <ac:spMk id="7" creationId="{BBDBE828-EB5B-D4A2-5D6C-20900EC2431C}"/>
          </ac:spMkLst>
        </pc:spChg>
        <pc:spChg chg="mod">
          <ac:chgData name="Øystein Ulleberg" userId="4f755e0c-cf12-46df-99ad-0e1ec2ad1e1f" providerId="ADAL" clId="{BEE50AA4-15F8-4146-8A37-8D38D2C7714E}" dt="2026-03-11T22:48:54.876" v="4707" actId="20577"/>
          <ac:spMkLst>
            <pc:docMk/>
            <pc:sldMk cId="543884658" sldId="2147197921"/>
            <ac:spMk id="8" creationId="{AE15F6D6-2B87-7432-7A1F-C36496884CFD}"/>
          </ac:spMkLst>
        </pc:spChg>
        <pc:spChg chg="add del mod">
          <ac:chgData name="Øystein Ulleberg" userId="4f755e0c-cf12-46df-99ad-0e1ec2ad1e1f" providerId="ADAL" clId="{BEE50AA4-15F8-4146-8A37-8D38D2C7714E}" dt="2026-03-11T22:59:50.866" v="4866" actId="478"/>
          <ac:spMkLst>
            <pc:docMk/>
            <pc:sldMk cId="543884658" sldId="2147197921"/>
            <ac:spMk id="9" creationId="{15A222C4-E305-8AF7-B66B-AE31EA46D4B2}"/>
          </ac:spMkLst>
        </pc:spChg>
        <pc:spChg chg="add mod">
          <ac:chgData name="Øystein Ulleberg" userId="4f755e0c-cf12-46df-99ad-0e1ec2ad1e1f" providerId="ADAL" clId="{BEE50AA4-15F8-4146-8A37-8D38D2C7714E}" dt="2026-03-11T23:07:22.836" v="5008" actId="1076"/>
          <ac:spMkLst>
            <pc:docMk/>
            <pc:sldMk cId="543884658" sldId="2147197921"/>
            <ac:spMk id="12" creationId="{F6A1DCF7-8682-098D-A56F-85D931462E9F}"/>
          </ac:spMkLst>
        </pc:spChg>
        <pc:spChg chg="del">
          <ac:chgData name="Øystein Ulleberg" userId="4f755e0c-cf12-46df-99ad-0e1ec2ad1e1f" providerId="ADAL" clId="{BEE50AA4-15F8-4146-8A37-8D38D2C7714E}" dt="2026-03-11T22:48:39.968" v="4704" actId="478"/>
          <ac:spMkLst>
            <pc:docMk/>
            <pc:sldMk cId="543884658" sldId="2147197921"/>
            <ac:spMk id="14" creationId="{EBD9E598-BF7A-399A-DF5C-1C2CAA17FEA6}"/>
          </ac:spMkLst>
        </pc:spChg>
        <pc:picChg chg="mod">
          <ac:chgData name="Øystein Ulleberg" userId="4f755e0c-cf12-46df-99ad-0e1ec2ad1e1f" providerId="ADAL" clId="{BEE50AA4-15F8-4146-8A37-8D38D2C7714E}" dt="2026-03-11T23:07:32.020" v="5022" actId="1038"/>
          <ac:picMkLst>
            <pc:docMk/>
            <pc:sldMk cId="543884658" sldId="2147197921"/>
            <ac:picMk id="5" creationId="{0E0E08B9-5C7D-A3E0-C93A-01894D41D2A5}"/>
          </ac:picMkLst>
        </pc:picChg>
        <pc:picChg chg="mod">
          <ac:chgData name="Øystein Ulleberg" userId="4f755e0c-cf12-46df-99ad-0e1ec2ad1e1f" providerId="ADAL" clId="{BEE50AA4-15F8-4146-8A37-8D38D2C7714E}" dt="2026-03-11T23:07:32.020" v="5022" actId="1038"/>
          <ac:picMkLst>
            <pc:docMk/>
            <pc:sldMk cId="543884658" sldId="2147197921"/>
            <ac:picMk id="6" creationId="{E37D142E-B415-D04A-8987-8C1C98A7640E}"/>
          </ac:picMkLst>
        </pc:picChg>
        <pc:picChg chg="add mod">
          <ac:chgData name="Øystein Ulleberg" userId="4f755e0c-cf12-46df-99ad-0e1ec2ad1e1f" providerId="ADAL" clId="{BEE50AA4-15F8-4146-8A37-8D38D2C7714E}" dt="2026-03-11T23:07:14.864" v="5007" actId="1076"/>
          <ac:picMkLst>
            <pc:docMk/>
            <pc:sldMk cId="543884658" sldId="2147197921"/>
            <ac:picMk id="11" creationId="{9A2CC798-5AD2-412D-07E4-5C14FC38B68A}"/>
          </ac:picMkLst>
        </pc:picChg>
        <pc:picChg chg="add mod">
          <ac:chgData name="Øystein Ulleberg" userId="4f755e0c-cf12-46df-99ad-0e1ec2ad1e1f" providerId="ADAL" clId="{BEE50AA4-15F8-4146-8A37-8D38D2C7714E}" dt="2026-03-11T23:07:32.020" v="5022" actId="1038"/>
          <ac:picMkLst>
            <pc:docMk/>
            <pc:sldMk cId="543884658" sldId="2147197921"/>
            <ac:picMk id="12290" creationId="{178E217F-7EEF-7E74-8C18-4F882591EA68}"/>
          </ac:picMkLst>
        </pc:picChg>
      </pc:sldChg>
      <pc:sldChg chg="addSp delSp modSp add mod delAnim modAnim">
        <pc:chgData name="Øystein Ulleberg" userId="4f755e0c-cf12-46df-99ad-0e1ec2ad1e1f" providerId="ADAL" clId="{BEE50AA4-15F8-4146-8A37-8D38D2C7714E}" dt="2026-03-12T08:32:53.509" v="5864" actId="14100"/>
        <pc:sldMkLst>
          <pc:docMk/>
          <pc:sldMk cId="1821395946" sldId="2147197922"/>
        </pc:sldMkLst>
        <pc:spChg chg="del">
          <ac:chgData name="Øystein Ulleberg" userId="4f755e0c-cf12-46df-99ad-0e1ec2ad1e1f" providerId="ADAL" clId="{BEE50AA4-15F8-4146-8A37-8D38D2C7714E}" dt="2026-03-12T08:13:04.779" v="5282" actId="478"/>
          <ac:spMkLst>
            <pc:docMk/>
            <pc:sldMk cId="1821395946" sldId="2147197922"/>
            <ac:spMk id="2" creationId="{80864A83-E8ED-F184-CC8B-27B9686A11E3}"/>
          </ac:spMkLst>
        </pc:spChg>
        <pc:spChg chg="add mod">
          <ac:chgData name="Øystein Ulleberg" userId="4f755e0c-cf12-46df-99ad-0e1ec2ad1e1f" providerId="ADAL" clId="{BEE50AA4-15F8-4146-8A37-8D38D2C7714E}" dt="2026-03-12T08:32:53.509" v="5864" actId="14100"/>
          <ac:spMkLst>
            <pc:docMk/>
            <pc:sldMk cId="1821395946" sldId="2147197922"/>
            <ac:spMk id="3" creationId="{4A48DB79-231F-A517-B9CD-DC4730E19D61}"/>
          </ac:spMkLst>
        </pc:spChg>
        <pc:spChg chg="mod">
          <ac:chgData name="Øystein Ulleberg" userId="4f755e0c-cf12-46df-99ad-0e1ec2ad1e1f" providerId="ADAL" clId="{BEE50AA4-15F8-4146-8A37-8D38D2C7714E}" dt="2026-03-12T08:12:58.767" v="5280" actId="20577"/>
          <ac:spMkLst>
            <pc:docMk/>
            <pc:sldMk cId="1821395946" sldId="2147197922"/>
            <ac:spMk id="8" creationId="{F32C5144-9522-6C80-C8E4-9B0B5F21C7CA}"/>
          </ac:spMkLst>
        </pc:spChg>
        <pc:spChg chg="add mod">
          <ac:chgData name="Øystein Ulleberg" userId="4f755e0c-cf12-46df-99ad-0e1ec2ad1e1f" providerId="ADAL" clId="{BEE50AA4-15F8-4146-8A37-8D38D2C7714E}" dt="2026-03-12T08:32:48.286" v="5863" actId="1037"/>
          <ac:spMkLst>
            <pc:docMk/>
            <pc:sldMk cId="1821395946" sldId="2147197922"/>
            <ac:spMk id="11" creationId="{8357E763-D702-6E3F-51D3-C38F42B2CB68}"/>
          </ac:spMkLst>
        </pc:spChg>
        <pc:spChg chg="add mod ord">
          <ac:chgData name="Øystein Ulleberg" userId="4f755e0c-cf12-46df-99ad-0e1ec2ad1e1f" providerId="ADAL" clId="{BEE50AA4-15F8-4146-8A37-8D38D2C7714E}" dt="2026-03-12T08:32:48.286" v="5863" actId="1037"/>
          <ac:spMkLst>
            <pc:docMk/>
            <pc:sldMk cId="1821395946" sldId="2147197922"/>
            <ac:spMk id="13" creationId="{8D02B744-4B76-3952-1F02-20386AD9EC0C}"/>
          </ac:spMkLst>
        </pc:spChg>
        <pc:spChg chg="del">
          <ac:chgData name="Øystein Ulleberg" userId="4f755e0c-cf12-46df-99ad-0e1ec2ad1e1f" providerId="ADAL" clId="{BEE50AA4-15F8-4146-8A37-8D38D2C7714E}" dt="2026-03-12T08:13:02.235" v="5281" actId="478"/>
          <ac:spMkLst>
            <pc:docMk/>
            <pc:sldMk cId="1821395946" sldId="2147197922"/>
            <ac:spMk id="14" creationId="{B23D5FF6-F2B4-90C9-A9C7-5EACF45E4D38}"/>
          </ac:spMkLst>
        </pc:spChg>
        <pc:picChg chg="add mod modCrop">
          <ac:chgData name="Øystein Ulleberg" userId="4f755e0c-cf12-46df-99ad-0e1ec2ad1e1f" providerId="ADAL" clId="{BEE50AA4-15F8-4146-8A37-8D38D2C7714E}" dt="2026-03-12T08:25:40.584" v="5821" actId="1076"/>
          <ac:picMkLst>
            <pc:docMk/>
            <pc:sldMk cId="1821395946" sldId="2147197922"/>
            <ac:picMk id="7" creationId="{E4760F34-9340-DF2C-0EA5-5082722EB1E7}"/>
          </ac:picMkLst>
        </pc:picChg>
        <pc:picChg chg="add mod">
          <ac:chgData name="Øystein Ulleberg" userId="4f755e0c-cf12-46df-99ad-0e1ec2ad1e1f" providerId="ADAL" clId="{BEE50AA4-15F8-4146-8A37-8D38D2C7714E}" dt="2026-03-12T08:32:48.286" v="5863" actId="1037"/>
          <ac:picMkLst>
            <pc:docMk/>
            <pc:sldMk cId="1821395946" sldId="2147197922"/>
            <ac:picMk id="9" creationId="{48127B6A-8C54-6BD2-C52F-6C6DAD2DE68D}"/>
          </ac:picMkLst>
        </pc:picChg>
        <pc:picChg chg="add mod">
          <ac:chgData name="Øystein Ulleberg" userId="4f755e0c-cf12-46df-99ad-0e1ec2ad1e1f" providerId="ADAL" clId="{BEE50AA4-15F8-4146-8A37-8D38D2C7714E}" dt="2026-03-12T08:32:48.286" v="5863" actId="1037"/>
          <ac:picMkLst>
            <pc:docMk/>
            <pc:sldMk cId="1821395946" sldId="2147197922"/>
            <ac:picMk id="12" creationId="{4798D1D6-42D3-3071-7368-DF184A9889FF}"/>
          </ac:picMkLst>
        </pc:picChg>
      </pc:sldChg>
      <pc:sldChg chg="addSp delSp modSp new del mod">
        <pc:chgData name="Øystein Ulleberg" userId="4f755e0c-cf12-46df-99ad-0e1ec2ad1e1f" providerId="ADAL" clId="{BEE50AA4-15F8-4146-8A37-8D38D2C7714E}" dt="2026-03-12T08:21:36.518" v="5720" actId="47"/>
        <pc:sldMkLst>
          <pc:docMk/>
          <pc:sldMk cId="2442362056" sldId="2147197923"/>
        </pc:sldMkLst>
        <pc:spChg chg="del mod">
          <ac:chgData name="Øystein Ulleberg" userId="4f755e0c-cf12-46df-99ad-0e1ec2ad1e1f" providerId="ADAL" clId="{BEE50AA4-15F8-4146-8A37-8D38D2C7714E}" dt="2026-03-12T08:21:32.223" v="5719" actId="478"/>
          <ac:spMkLst>
            <pc:docMk/>
            <pc:sldMk cId="2442362056" sldId="2147197923"/>
            <ac:spMk id="2" creationId="{E25D1138-574C-44AA-6778-16C138E138CC}"/>
          </ac:spMkLst>
        </pc:spChg>
        <pc:spChg chg="add mod">
          <ac:chgData name="Øystein Ulleberg" userId="4f755e0c-cf12-46df-99ad-0e1ec2ad1e1f" providerId="ADAL" clId="{BEE50AA4-15F8-4146-8A37-8D38D2C7714E}" dt="2026-03-12T08:21:32.223" v="5719" actId="478"/>
          <ac:spMkLst>
            <pc:docMk/>
            <pc:sldMk cId="2442362056" sldId="2147197923"/>
            <ac:spMk id="7" creationId="{8507A87C-8089-5B28-CDAF-7042C7B0574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A04B6-A8ED-45B9-BE1C-D7A745488960}" type="datetimeFigureOut">
              <a:rPr lang="nb-NO" smtClean="0"/>
              <a:t>01.10.2026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7E074B-09C2-49E9-BDB1-10D4AA3F29C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8258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7E074B-09C2-49E9-BDB1-10D4AA3F29C0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8843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EAE68-67F9-3446-F0BE-ACB8190D6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F59626-2153-6B22-0C3B-A585BD250E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2799C6-F97B-D515-66C1-18225E9F7D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CB13F6-0394-9854-8374-59D02F3C76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7E074B-09C2-49E9-BDB1-10D4AA3F29C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08512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Illustration of temperature and pressure limits for a 350 bar (35 MPa) hydrogen refueling process according to SAE J2601-2.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Ideal operating conditions required to achieve 100% state of charge (black line marked SOC=100%) and nominal operating conditions (blue dot).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7E074B-09C2-49E9-BDB1-10D4AA3F29C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1897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996B4-2A0B-776B-D223-53E1C4AE1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F587CA-D9AE-C166-9A2B-3413B610E0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E76EF1-D3DC-4852-8718-0EBBEA0586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A4CFB8-FA9A-CC62-2B89-799090C26C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7E074B-09C2-49E9-BDB1-10D4AA3F29C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2997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9CDD0-E575-4089-669C-11F49EE3C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4DE290-56A1-B8B9-8921-43AE759405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A93BC7-AECC-6787-8EE8-2C41D43791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8E446F-D9B3-C79A-61CF-F75C3A0FD9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7E074B-09C2-49E9-BDB1-10D4AA3F29C0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922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98583-1A71-7B96-AAA5-BA97C91E8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E92D84-97AF-3CB0-E549-7F7D04E06C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6C9557-38BB-81E7-F537-B86E566E40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55E78F-7261-A315-11B2-6945BBA24A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7E074B-09C2-49E9-BDB1-10D4AA3F29C0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4187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42B93-346C-F702-6776-71F1A3653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3833E7-D5D7-A53D-6328-0072C6FE61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37925D-0E88-59C5-F8DE-51B7A914CC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F8D440-8179-BFBB-5914-3C4DE66C20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7E074B-09C2-49E9-BDB1-10D4AA3F29C0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7821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54295-991B-B00D-FAB3-9A5AA0E98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E4D127-1F57-31AE-11AB-C2156084F0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4210FE-5981-F84D-8F87-4AC2828124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9D9158-ED45-2451-8802-B994838BFE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7E074B-09C2-49E9-BDB1-10D4AA3F29C0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1729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73D3F-36D4-4E88-408A-99CCBC677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09181B-08CA-8822-119C-3AE9995B64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C34BA3-64EC-F9B6-A426-86D20985F8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EC238-328C-69A8-1D70-D46602C7CC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7E074B-09C2-49E9-BDB1-10D4AA3F29C0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8736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sv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6BF21-CA46-BB64-E7C9-60D8B281D2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7989D5-93FD-7936-7573-54ABA89F56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84523-4660-B32C-DD51-5769556AC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F582-2D1F-4559-AFF9-346AE347D47C}" type="datetimeFigureOut">
              <a:rPr lang="nb-NO" smtClean="0"/>
              <a:t>01.10.2026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0A13D-DD7F-4737-268E-1379FCEFE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07D69-35EF-27C4-A1D1-C46A0F1F0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73D9-B4FF-4F0C-8C4D-4B4AA4E255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3136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B935C-516F-93EF-71A5-323A9560B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AE260-2A52-5556-C110-7DB1FB317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827D2-1C13-3B7E-F078-B983CA8FA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F582-2D1F-4559-AFF9-346AE347D47C}" type="datetimeFigureOut">
              <a:rPr lang="nb-NO" smtClean="0"/>
              <a:t>01.10.2026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DC12F-7FA5-1DCF-67B8-32740C370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39FA5-0A88-CD7F-28D0-DEF83C8F1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73D9-B4FF-4F0C-8C4D-4B4AA4E255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703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DF0D2-0607-72FF-59FA-CD8F0B2A9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EAD7AD-F190-5418-3A0F-B50260953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733A7-E2D1-635C-F186-AE60E586B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F582-2D1F-4559-AFF9-346AE347D47C}" type="datetimeFigureOut">
              <a:rPr lang="nb-NO" smtClean="0"/>
              <a:t>01.10.2026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7811F-7761-BB0D-6FE9-B65971A35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C1C956-75FD-AAA4-EFDA-A2A69D699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73D9-B4FF-4F0C-8C4D-4B4AA4E255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9448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6F27F-89BB-1D40-B787-194A69177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E362A-0A50-1E13-E6C8-A1F951B940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B1312A-B667-F204-9A00-48EE9F4A7F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36B936-972C-33A5-6AB9-F99DAEE12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F582-2D1F-4559-AFF9-346AE347D47C}" type="datetimeFigureOut">
              <a:rPr lang="nb-NO" smtClean="0"/>
              <a:t>01.10.2026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75F9AE-DC3D-3374-D716-18CC2501D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22CC37-71C7-FCB0-8D9B-F74EC1AE8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73D9-B4FF-4F0C-8C4D-4B4AA4E255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424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C0EC1-3A66-41C2-D241-59B7E8C53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7C24C-90AB-B7D8-93E5-8FF45E9AD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0CD621-DBD0-9896-9AB8-6CE1550C35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95B41F-8BC2-2BE8-5F19-F4E63D5D8E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2CD9C5-95BA-5D82-F66D-8604F4C51F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718635-7060-3044-F2E0-1408AEBBA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F582-2D1F-4559-AFF9-346AE347D47C}" type="datetimeFigureOut">
              <a:rPr lang="nb-NO" smtClean="0"/>
              <a:t>01.10.2026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F1F30B-6413-BA62-FBEA-9FD084CBD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1B0EBA-EBFD-473D-E0EB-B0704E26F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73D9-B4FF-4F0C-8C4D-4B4AA4E255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0433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1D2EE-AA57-7390-1D02-BF419FC0F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F0EA9E-3186-01CD-E044-64EEC615C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F582-2D1F-4559-AFF9-346AE347D47C}" type="datetimeFigureOut">
              <a:rPr lang="nb-NO" smtClean="0"/>
              <a:t>01.10.2026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85BD4A-60A3-CF49-E3F6-03B600826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A8765A-C845-CF72-82D9-0B691AAF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73D9-B4FF-4F0C-8C4D-4B4AA4E255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616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421E6F-5C0E-69B1-04E5-F0908485E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F582-2D1F-4559-AFF9-346AE347D47C}" type="datetimeFigureOut">
              <a:rPr lang="nb-NO" smtClean="0"/>
              <a:t>01.10.2026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6284B0-21C1-F1D9-598B-B4A146765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8D9E26-9E29-7665-13CC-A9EFCF69C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73D9-B4FF-4F0C-8C4D-4B4AA4E255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3001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65202-9EB1-5372-B580-522F08805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17B2D-A7E7-97C9-53E4-AAF98C77BB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10F80-2286-C6B5-E288-2FA49DC69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1AACE0-29CD-4510-0D12-28E27ABAF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F582-2D1F-4559-AFF9-346AE347D47C}" type="datetimeFigureOut">
              <a:rPr lang="nb-NO" smtClean="0"/>
              <a:t>01.10.2026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E1E43E-A8F1-0472-6139-CAFC66AA4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5A4CE0-35E6-28A2-A3A5-FC23A97C1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73D9-B4FF-4F0C-8C4D-4B4AA4E255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6800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FA18F-DC92-7B34-CA0A-1F2D666EE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723CE-62EB-BF7E-5241-8C3618700C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916E92-3C9F-1A5D-EBAC-9DBDC03440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DFE78B-1029-8A96-FE5C-B870B98A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F582-2D1F-4559-AFF9-346AE347D47C}" type="datetimeFigureOut">
              <a:rPr lang="nb-NO" smtClean="0"/>
              <a:t>01.10.2026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13B8A1-B6AD-AF5D-FBBD-F2E468A2B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D71A79-D508-E0FE-6723-BFC6BDD70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73D9-B4FF-4F0C-8C4D-4B4AA4E255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3877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9C74-14CA-98F7-2F5C-1209245EE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FE7688-630C-252E-7AB5-7A96C73478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1C958-161C-24DB-0615-D3D415C26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F582-2D1F-4559-AFF9-346AE347D47C}" type="datetimeFigureOut">
              <a:rPr lang="nb-NO" smtClean="0"/>
              <a:t>01.10.2026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07202-91E7-340D-BA9E-1AD87545B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CF30A-F3F6-9AB1-C0BF-A7C6A6228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73D9-B4FF-4F0C-8C4D-4B4AA4E255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1070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D89E56-A906-F06E-E5FB-DF383B7000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6EBBB5-BEBF-7BA1-D945-F39522823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BE16B-4CAD-D03C-A142-1855E4CA3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F582-2D1F-4559-AFF9-346AE347D47C}" type="datetimeFigureOut">
              <a:rPr lang="nb-NO" smtClean="0"/>
              <a:t>01.10.2026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F183B-A682-0D28-E414-74B4660EB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61114-FE9B-349A-8A26-3F4E384F7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73D9-B4FF-4F0C-8C4D-4B4AA4E255A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0450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lide –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1817608-0105-C348-9D12-F6FB38596E1B}"/>
              </a:ext>
            </a:extLst>
          </p:cNvPr>
          <p:cNvSpPr/>
          <p:nvPr userDrawn="1"/>
        </p:nvSpPr>
        <p:spPr>
          <a:xfrm flipH="1">
            <a:off x="2246869" y="0"/>
            <a:ext cx="994513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275BFB6-A99D-C849-8EBD-37AA5328D6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4740" y="1665288"/>
            <a:ext cx="7281862" cy="1928002"/>
          </a:xfrm>
        </p:spPr>
        <p:txBody>
          <a:bodyPr anchor="b"/>
          <a:lstStyle>
            <a:lvl1pPr algn="l">
              <a:defRPr sz="4800">
                <a:solidFill>
                  <a:schemeClr val="tx2"/>
                </a:solidFill>
              </a:defRPr>
            </a:lvl1pPr>
          </a:lstStyle>
          <a:p>
            <a:r>
              <a:rPr lang="nb-NO"/>
              <a:t>Sett inn tittel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4767935-17F3-394F-AAA2-D17A2F9CF4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24740" y="4181601"/>
            <a:ext cx="6197422" cy="1041068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39949C7C-989B-5947-8937-6ECEA29F2A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8" y="835535"/>
            <a:ext cx="783193" cy="681037"/>
          </a:xfrm>
          <a:prstGeom prst="rect">
            <a:avLst/>
          </a:prstGeom>
        </p:spPr>
      </p:pic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36850AB0-5D51-7647-B2BA-8445AD8B6D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45060" y="5671959"/>
            <a:ext cx="6177988" cy="218336"/>
          </a:xfrm>
        </p:spPr>
        <p:txBody>
          <a:bodyPr/>
          <a:lstStyle>
            <a:lvl1pPr marL="0" indent="0">
              <a:buNone/>
              <a:defRPr sz="1800" i="0">
                <a:latin typeface="+mn-lt"/>
              </a:defRPr>
            </a:lvl1pPr>
          </a:lstStyle>
          <a:p>
            <a:pPr lvl="0"/>
            <a:r>
              <a:rPr lang="nb-NO"/>
              <a:t>Klikk for å sette inn navn</a:t>
            </a:r>
          </a:p>
        </p:txBody>
      </p:sp>
      <p:sp>
        <p:nvSpPr>
          <p:cNvPr id="8" name="Plassholder for tekst 18">
            <a:extLst>
              <a:ext uri="{FF2B5EF4-FFF2-40B4-BE49-F238E27FC236}">
                <a16:creationId xmlns:a16="http://schemas.microsoft.com/office/drawing/2014/main" id="{B1E12B9C-7EE1-5E4C-873B-8297DEEB7B7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5060" y="5974740"/>
            <a:ext cx="6177988" cy="154598"/>
          </a:xfrm>
        </p:spPr>
        <p:txBody>
          <a:bodyPr/>
          <a:lstStyle>
            <a:lvl1pPr marL="0" indent="0">
              <a:buNone/>
              <a:defRPr sz="1400" i="0">
                <a:latin typeface="+mj-lt"/>
              </a:defRPr>
            </a:lvl1pPr>
          </a:lstStyle>
          <a:p>
            <a:pPr lvl="0"/>
            <a:r>
              <a:rPr lang="nb-NO"/>
              <a:t>Klikk for å sette inn stillingstittel</a:t>
            </a:r>
          </a:p>
        </p:txBody>
      </p:sp>
      <p:sp>
        <p:nvSpPr>
          <p:cNvPr id="14" name="Plassholder for tekst 9">
            <a:extLst>
              <a:ext uri="{FF2B5EF4-FFF2-40B4-BE49-F238E27FC236}">
                <a16:creationId xmlns:a16="http://schemas.microsoft.com/office/drawing/2014/main" id="{B41FACB8-96D5-E140-8A26-64CC641BDA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32430" y="791401"/>
            <a:ext cx="1327732" cy="153162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AD56F3D9-251E-8740-821C-1014340BC9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24740" y="829501"/>
            <a:ext cx="1327732" cy="117683"/>
          </a:xfrm>
        </p:spPr>
        <p:txBody>
          <a:bodyPr anchor="t"/>
          <a:lstStyle>
            <a:lvl1pPr marL="0" indent="0" algn="l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Dato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2B0FB86A-096A-5F8D-6E49-3AFECB94CB93}"/>
              </a:ext>
            </a:extLst>
          </p:cNvPr>
          <p:cNvCxnSpPr/>
          <p:nvPr userDrawn="1"/>
        </p:nvCxnSpPr>
        <p:spPr>
          <a:xfrm>
            <a:off x="3045060" y="3866473"/>
            <a:ext cx="422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129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lide – Digitale syste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1817608-0105-C348-9D12-F6FB38596E1B}"/>
              </a:ext>
            </a:extLst>
          </p:cNvPr>
          <p:cNvSpPr/>
          <p:nvPr userDrawn="1"/>
        </p:nvSpPr>
        <p:spPr>
          <a:xfrm flipH="1">
            <a:off x="2246868" y="0"/>
            <a:ext cx="994513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Graphic 4">
            <a:extLst>
              <a:ext uri="{FF2B5EF4-FFF2-40B4-BE49-F238E27FC236}">
                <a16:creationId xmlns:a16="http://schemas.microsoft.com/office/drawing/2014/main" id="{486AE5AB-2CAB-0B4E-F4D5-070D08A827B3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247" t="19216" r="16629" b="21003"/>
          <a:stretch/>
        </p:blipFill>
        <p:spPr>
          <a:xfrm>
            <a:off x="8724832" y="3984154"/>
            <a:ext cx="3467168" cy="287384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275BFB6-A99D-C849-8EBD-37AA5328D6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4740" y="1665288"/>
            <a:ext cx="7281862" cy="1928002"/>
          </a:xfrm>
        </p:spPr>
        <p:txBody>
          <a:bodyPr anchor="b"/>
          <a:lstStyle>
            <a:lvl1pPr algn="l">
              <a:defRPr sz="4800">
                <a:solidFill>
                  <a:schemeClr val="tx2"/>
                </a:solidFill>
              </a:defRPr>
            </a:lvl1pPr>
          </a:lstStyle>
          <a:p>
            <a:r>
              <a:rPr lang="nb-NO"/>
              <a:t>Sett inn tittel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4767935-17F3-394F-AAA2-D17A2F9CF4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24740" y="4181601"/>
            <a:ext cx="6197422" cy="1041068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39949C7C-989B-5947-8937-6ECEA29F2A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835535"/>
            <a:ext cx="783193" cy="681037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D6050A18-4438-6540-8B68-62A7A1EFF8EC}"/>
              </a:ext>
            </a:extLst>
          </p:cNvPr>
          <p:cNvCxnSpPr/>
          <p:nvPr userDrawn="1"/>
        </p:nvCxnSpPr>
        <p:spPr>
          <a:xfrm>
            <a:off x="3045060" y="3866473"/>
            <a:ext cx="422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36850AB0-5D51-7647-B2BA-8445AD8B6D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45060" y="5671959"/>
            <a:ext cx="6177988" cy="218336"/>
          </a:xfrm>
        </p:spPr>
        <p:txBody>
          <a:bodyPr/>
          <a:lstStyle>
            <a:lvl1pPr marL="0" indent="0">
              <a:buNone/>
              <a:defRPr sz="1800" i="0">
                <a:latin typeface="+mn-lt"/>
              </a:defRPr>
            </a:lvl1pPr>
          </a:lstStyle>
          <a:p>
            <a:pPr lvl="0"/>
            <a:r>
              <a:rPr lang="nb-NO"/>
              <a:t>Klikk for å sette inn navn</a:t>
            </a:r>
          </a:p>
        </p:txBody>
      </p:sp>
      <p:sp>
        <p:nvSpPr>
          <p:cNvPr id="8" name="Plassholder for tekst 18">
            <a:extLst>
              <a:ext uri="{FF2B5EF4-FFF2-40B4-BE49-F238E27FC236}">
                <a16:creationId xmlns:a16="http://schemas.microsoft.com/office/drawing/2014/main" id="{B1E12B9C-7EE1-5E4C-873B-8297DEEB7B7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5060" y="5974740"/>
            <a:ext cx="6177988" cy="154598"/>
          </a:xfrm>
        </p:spPr>
        <p:txBody>
          <a:bodyPr/>
          <a:lstStyle>
            <a:lvl1pPr marL="0" indent="0">
              <a:buNone/>
              <a:defRPr sz="1400" i="0">
                <a:latin typeface="+mj-lt"/>
              </a:defRPr>
            </a:lvl1pPr>
          </a:lstStyle>
          <a:p>
            <a:pPr lvl="0"/>
            <a:r>
              <a:rPr lang="nb-NO"/>
              <a:t>Klikk for å sette inn stillingstittel</a:t>
            </a:r>
          </a:p>
        </p:txBody>
      </p:sp>
      <p:sp>
        <p:nvSpPr>
          <p:cNvPr id="14" name="Plassholder for tekst 9">
            <a:extLst>
              <a:ext uri="{FF2B5EF4-FFF2-40B4-BE49-F238E27FC236}">
                <a16:creationId xmlns:a16="http://schemas.microsoft.com/office/drawing/2014/main" id="{B41FACB8-96D5-E140-8A26-64CC641BDA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32430" y="791401"/>
            <a:ext cx="1327732" cy="153162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AD56F3D9-251E-8740-821C-1014340BC9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24740" y="829501"/>
            <a:ext cx="1327732" cy="117683"/>
          </a:xfrm>
        </p:spPr>
        <p:txBody>
          <a:bodyPr anchor="t"/>
          <a:lstStyle>
            <a:lvl1pPr marL="0" indent="0" algn="l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358116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lide – Energi og miljøteknolog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1817608-0105-C348-9D12-F6FB38596E1B}"/>
              </a:ext>
            </a:extLst>
          </p:cNvPr>
          <p:cNvSpPr/>
          <p:nvPr userDrawn="1"/>
        </p:nvSpPr>
        <p:spPr>
          <a:xfrm flipH="1">
            <a:off x="2246869" y="0"/>
            <a:ext cx="994513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275BFB6-A99D-C849-8EBD-37AA5328D6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4740" y="1665288"/>
            <a:ext cx="7281862" cy="1928002"/>
          </a:xfrm>
        </p:spPr>
        <p:txBody>
          <a:bodyPr anchor="b"/>
          <a:lstStyle>
            <a:lvl1pPr algn="l">
              <a:defRPr sz="4800">
                <a:solidFill>
                  <a:schemeClr val="tx2"/>
                </a:solidFill>
              </a:defRPr>
            </a:lvl1pPr>
          </a:lstStyle>
          <a:p>
            <a:r>
              <a:rPr lang="nb-NO"/>
              <a:t>Sett inn tittel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4767935-17F3-394F-AAA2-D17A2F9CF4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24740" y="4181601"/>
            <a:ext cx="6197422" cy="1041068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39949C7C-989B-5947-8937-6ECEA29F2A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8" y="835535"/>
            <a:ext cx="783193" cy="681037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D6050A18-4438-6540-8B68-62A7A1EFF8EC}"/>
              </a:ext>
            </a:extLst>
          </p:cNvPr>
          <p:cNvCxnSpPr/>
          <p:nvPr userDrawn="1"/>
        </p:nvCxnSpPr>
        <p:spPr>
          <a:xfrm>
            <a:off x="3045060" y="3866473"/>
            <a:ext cx="422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36850AB0-5D51-7647-B2BA-8445AD8B6D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45060" y="5671959"/>
            <a:ext cx="6177988" cy="218336"/>
          </a:xfrm>
        </p:spPr>
        <p:txBody>
          <a:bodyPr/>
          <a:lstStyle>
            <a:lvl1pPr marL="0" indent="0">
              <a:buNone/>
              <a:defRPr sz="1800" i="0">
                <a:latin typeface="+mn-lt"/>
              </a:defRPr>
            </a:lvl1pPr>
          </a:lstStyle>
          <a:p>
            <a:pPr lvl="0"/>
            <a:r>
              <a:rPr lang="nb-NO"/>
              <a:t>Klikk for å sette inn navn</a:t>
            </a:r>
          </a:p>
        </p:txBody>
      </p:sp>
      <p:sp>
        <p:nvSpPr>
          <p:cNvPr id="8" name="Plassholder for tekst 18">
            <a:extLst>
              <a:ext uri="{FF2B5EF4-FFF2-40B4-BE49-F238E27FC236}">
                <a16:creationId xmlns:a16="http://schemas.microsoft.com/office/drawing/2014/main" id="{B1E12B9C-7EE1-5E4C-873B-8297DEEB7B7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5060" y="5974740"/>
            <a:ext cx="6177988" cy="154598"/>
          </a:xfrm>
        </p:spPr>
        <p:txBody>
          <a:bodyPr/>
          <a:lstStyle>
            <a:lvl1pPr marL="0" indent="0">
              <a:buNone/>
              <a:defRPr sz="1400" i="0">
                <a:latin typeface="+mj-lt"/>
              </a:defRPr>
            </a:lvl1pPr>
          </a:lstStyle>
          <a:p>
            <a:pPr lvl="0"/>
            <a:r>
              <a:rPr lang="nb-NO"/>
              <a:t>Klikk for å sette inn stillingstittel</a:t>
            </a:r>
          </a:p>
        </p:txBody>
      </p:sp>
      <p:sp>
        <p:nvSpPr>
          <p:cNvPr id="14" name="Plassholder for tekst 9">
            <a:extLst>
              <a:ext uri="{FF2B5EF4-FFF2-40B4-BE49-F238E27FC236}">
                <a16:creationId xmlns:a16="http://schemas.microsoft.com/office/drawing/2014/main" id="{B41FACB8-96D5-E140-8A26-64CC641BDA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32430" y="791401"/>
            <a:ext cx="1327732" cy="153162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AD56F3D9-251E-8740-821C-1014340BC9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24740" y="829501"/>
            <a:ext cx="1327732" cy="117683"/>
          </a:xfrm>
        </p:spPr>
        <p:txBody>
          <a:bodyPr anchor="t"/>
          <a:lstStyle>
            <a:lvl1pPr marL="0" indent="0" algn="l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8D1439A0-AEBF-1EB0-B554-49939D8FEF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2710" y="4318000"/>
            <a:ext cx="3948164" cy="250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80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lide med bil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97007DF9-3935-FCB8-3A13-E0B1F1ECE474}"/>
              </a:ext>
            </a:extLst>
          </p:cNvPr>
          <p:cNvSpPr/>
          <p:nvPr userDrawn="1"/>
        </p:nvSpPr>
        <p:spPr>
          <a:xfrm>
            <a:off x="2246869" y="0"/>
            <a:ext cx="9945131" cy="6858000"/>
          </a:xfrm>
          <a:prstGeom prst="rect">
            <a:avLst/>
          </a:prstGeom>
          <a:solidFill>
            <a:schemeClr val="tx2">
              <a:alpha val="80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1817608-0105-C348-9D12-F6FB38596E1B}"/>
              </a:ext>
            </a:extLst>
          </p:cNvPr>
          <p:cNvSpPr/>
          <p:nvPr userDrawn="1"/>
        </p:nvSpPr>
        <p:spPr>
          <a:xfrm>
            <a:off x="0" y="0"/>
            <a:ext cx="224686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275BFB6-A99D-C849-8EBD-37AA5328D6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4740" y="1665288"/>
            <a:ext cx="7281862" cy="1928002"/>
          </a:xfrm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  <a:effectLst>
                  <a:outerShdw blurRad="152400" algn="ctr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nb-NO"/>
              <a:t>Sett inn tittel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4767935-17F3-394F-AAA2-D17A2F9CF48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740" y="4181601"/>
            <a:ext cx="6197422" cy="1041068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  <a:effectLst>
                  <a:outerShdw blurRad="152400" algn="ctr" rotWithShape="0">
                    <a:prstClr val="black">
                      <a:alpha val="25000"/>
                    </a:prstClr>
                  </a:outerShdw>
                </a:effectLst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Sett inn undertittel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39949C7C-989B-5947-8937-6ECEA29F2A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1838" y="803745"/>
            <a:ext cx="783193" cy="681037"/>
          </a:xfrm>
          <a:prstGeom prst="rect">
            <a:avLst/>
          </a:prstGeom>
        </p:spPr>
      </p:pic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36850AB0-5D51-7647-B2BA-8445AD8B6D8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45060" y="5671959"/>
            <a:ext cx="6177988" cy="218336"/>
          </a:xfrm>
        </p:spPr>
        <p:txBody>
          <a:bodyPr/>
          <a:lstStyle>
            <a:lvl1pPr marL="0" indent="0">
              <a:buNone/>
              <a:defRPr sz="1800" i="0">
                <a:solidFill>
                  <a:schemeClr val="bg1"/>
                </a:solidFill>
                <a:effectLst>
                  <a:outerShdw blurRad="152400" algn="ctr" rotWithShape="0">
                    <a:prstClr val="black">
                      <a:alpha val="25000"/>
                    </a:prstClr>
                  </a:outerShdw>
                </a:effectLst>
                <a:latin typeface="+mn-lt"/>
              </a:defRPr>
            </a:lvl1pPr>
          </a:lstStyle>
          <a:p>
            <a:pPr lvl="0"/>
            <a:r>
              <a:rPr lang="nb-NO"/>
              <a:t>Klikk for å sette inn navn</a:t>
            </a:r>
          </a:p>
        </p:txBody>
      </p:sp>
      <p:sp>
        <p:nvSpPr>
          <p:cNvPr id="8" name="Plassholder for tekst 18">
            <a:extLst>
              <a:ext uri="{FF2B5EF4-FFF2-40B4-BE49-F238E27FC236}">
                <a16:creationId xmlns:a16="http://schemas.microsoft.com/office/drawing/2014/main" id="{B1E12B9C-7EE1-5E4C-873B-8297DEEB7B7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5060" y="5974740"/>
            <a:ext cx="6177988" cy="154598"/>
          </a:xfrm>
        </p:spPr>
        <p:txBody>
          <a:bodyPr/>
          <a:lstStyle>
            <a:lvl1pPr marL="0" indent="0">
              <a:buNone/>
              <a:defRPr sz="1400" i="0">
                <a:solidFill>
                  <a:schemeClr val="bg1"/>
                </a:solidFill>
                <a:effectLst>
                  <a:outerShdw blurRad="152400" algn="ctr" rotWithShape="0">
                    <a:prstClr val="black">
                      <a:alpha val="25000"/>
                    </a:prstClr>
                  </a:outerShdw>
                </a:effectLst>
                <a:latin typeface="+mj-lt"/>
              </a:defRPr>
            </a:lvl1pPr>
          </a:lstStyle>
          <a:p>
            <a:pPr lvl="0"/>
            <a:r>
              <a:rPr lang="nb-NO"/>
              <a:t>Klikk for å sette inn stillingstittel</a:t>
            </a:r>
          </a:p>
        </p:txBody>
      </p:sp>
      <p:sp>
        <p:nvSpPr>
          <p:cNvPr id="14" name="Plassholder for tekst 9">
            <a:extLst>
              <a:ext uri="{FF2B5EF4-FFF2-40B4-BE49-F238E27FC236}">
                <a16:creationId xmlns:a16="http://schemas.microsoft.com/office/drawing/2014/main" id="{B41FACB8-96D5-E140-8A26-64CC641BDA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32430" y="788185"/>
            <a:ext cx="1327732" cy="156377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bg1"/>
                </a:solidFill>
                <a:effectLst>
                  <a:outerShdw blurRad="152400" algn="ctr" rotWithShape="0">
                    <a:prstClr val="black">
                      <a:alpha val="25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AD56F3D9-251E-8740-821C-1014340BC90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24740" y="797711"/>
            <a:ext cx="1327732" cy="117683"/>
          </a:xfrm>
        </p:spPr>
        <p:txBody>
          <a:bodyPr anchor="t"/>
          <a:lstStyle>
            <a:lvl1pPr marL="0" indent="0" algn="l" defTabSz="914400" rtl="0" eaLnBrk="1" latinLnBrk="0" hangingPunct="1">
              <a:buNone/>
              <a:defRPr lang="nb-NO" sz="1100" kern="1200" cap="all" baseline="0" dirty="0" smtClean="0">
                <a:solidFill>
                  <a:schemeClr val="bg1"/>
                </a:solidFill>
                <a:effectLst>
                  <a:outerShdw blurRad="152400" algn="ctr" rotWithShape="0">
                    <a:prstClr val="black">
                      <a:alpha val="25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Dato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0284A1AB-61EE-D875-299D-BED23304F613}"/>
              </a:ext>
            </a:extLst>
          </p:cNvPr>
          <p:cNvCxnSpPr/>
          <p:nvPr userDrawn="1"/>
        </p:nvCxnSpPr>
        <p:spPr>
          <a:xfrm>
            <a:off x="3045060" y="3866473"/>
            <a:ext cx="422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lassholder for bunntekst 24">
            <a:extLst>
              <a:ext uri="{FF2B5EF4-FFF2-40B4-BE49-F238E27FC236}">
                <a16:creationId xmlns:a16="http://schemas.microsoft.com/office/drawing/2014/main" id="{549031B4-D51C-E2E7-9C54-E146624DBE07}"/>
              </a:ext>
            </a:extLst>
          </p:cNvPr>
          <p:cNvSpPr txBox="1">
            <a:spLocks/>
          </p:cNvSpPr>
          <p:nvPr userDrawn="1"/>
        </p:nvSpPr>
        <p:spPr>
          <a:xfrm>
            <a:off x="2246868" y="-723900"/>
            <a:ext cx="6719332" cy="677863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sz="1600"/>
              <a:t>For å endre bakgrunnsbilde, gå til Utforming &gt; Formater bakgrunn</a:t>
            </a:r>
          </a:p>
        </p:txBody>
      </p:sp>
    </p:spTree>
    <p:extLst>
      <p:ext uri="{BB962C8B-B14F-4D97-AF65-F5344CB8AC3E}">
        <p14:creationId xmlns:p14="http://schemas.microsoft.com/office/powerpoint/2010/main" val="343865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CD3C3142-57C9-626C-4138-83A0AFA463D8}"/>
              </a:ext>
            </a:extLst>
          </p:cNvPr>
          <p:cNvSpPr/>
          <p:nvPr userDrawn="1"/>
        </p:nvSpPr>
        <p:spPr>
          <a:xfrm>
            <a:off x="3327094" y="1843439"/>
            <a:ext cx="8864905" cy="41056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lassholder for tabell 7">
            <a:extLst>
              <a:ext uri="{FF2B5EF4-FFF2-40B4-BE49-F238E27FC236}">
                <a16:creationId xmlns:a16="http://schemas.microsoft.com/office/drawing/2014/main" id="{B3FD4103-AB4E-6C4F-AC92-51EB31467349}"/>
              </a:ext>
            </a:extLst>
          </p:cNvPr>
          <p:cNvSpPr>
            <a:spLocks noGrp="1"/>
          </p:cNvSpPr>
          <p:nvPr>
            <p:ph type="tbl" sz="quarter" idx="15" hasCustomPrompt="1"/>
          </p:nvPr>
        </p:nvSpPr>
        <p:spPr>
          <a:xfrm>
            <a:off x="4061134" y="2393948"/>
            <a:ext cx="7399028" cy="3196361"/>
          </a:xfrm>
          <a:noFill/>
        </p:spPr>
        <p:txBody>
          <a:bodyPr bIns="1332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tabell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275BFB6-A99D-C849-8EBD-37AA5328D6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838" y="526273"/>
            <a:ext cx="2281602" cy="1196908"/>
          </a:xfrm>
        </p:spPr>
        <p:txBody>
          <a:bodyPr anchor="t"/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nb-NO"/>
              <a:t>Sett inn tittel</a:t>
            </a:r>
          </a:p>
        </p:txBody>
      </p:sp>
      <p:sp>
        <p:nvSpPr>
          <p:cNvPr id="18" name="Plassholder for lysbildenummer 5">
            <a:extLst>
              <a:ext uri="{FF2B5EF4-FFF2-40B4-BE49-F238E27FC236}">
                <a16:creationId xmlns:a16="http://schemas.microsoft.com/office/drawing/2014/main" id="{54F0B4E8-A641-F343-AF2F-FE3E93C8CC5D}"/>
              </a:ext>
            </a:extLst>
          </p:cNvPr>
          <p:cNvSpPr txBox="1">
            <a:spLocks/>
          </p:cNvSpPr>
          <p:nvPr userDrawn="1"/>
        </p:nvSpPr>
        <p:spPr>
          <a:xfrm>
            <a:off x="9331003" y="795396"/>
            <a:ext cx="1327732" cy="1176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/>
              <a:t># </a:t>
            </a:r>
            <a:fld id="{4EF38FD1-6EDB-8E41-9E05-1EA37CCD3D39}" type="slidenum">
              <a:rPr lang="nb-NO" sz="1100" smtClean="0"/>
              <a:pPr/>
              <a:t>‹#›</a:t>
            </a:fld>
            <a:endParaRPr lang="nb-NO" sz="1100"/>
          </a:p>
        </p:txBody>
      </p:sp>
      <p:sp>
        <p:nvSpPr>
          <p:cNvPr id="20" name="Plassholder for tekst 9">
            <a:extLst>
              <a:ext uri="{FF2B5EF4-FFF2-40B4-BE49-F238E27FC236}">
                <a16:creationId xmlns:a16="http://schemas.microsoft.com/office/drawing/2014/main" id="{1E735DEB-D73D-384F-98D4-6FF5A328D8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5006" y="615798"/>
            <a:ext cx="1327732" cy="117683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sp>
        <p:nvSpPr>
          <p:cNvPr id="24" name="Friform 23">
            <a:extLst>
              <a:ext uri="{FF2B5EF4-FFF2-40B4-BE49-F238E27FC236}">
                <a16:creationId xmlns:a16="http://schemas.microsoft.com/office/drawing/2014/main" id="{991657ED-457C-5DD1-9C0C-704E18E1F7B8}"/>
              </a:ext>
            </a:extLst>
          </p:cNvPr>
          <p:cNvSpPr/>
          <p:nvPr/>
        </p:nvSpPr>
        <p:spPr>
          <a:xfrm>
            <a:off x="11294687" y="738902"/>
            <a:ext cx="47148" cy="46566"/>
          </a:xfrm>
          <a:custGeom>
            <a:avLst/>
            <a:gdLst>
              <a:gd name="connsiteX0" fmla="*/ 47204 w 47148"/>
              <a:gd name="connsiteY0" fmla="*/ 23318 h 46566"/>
              <a:gd name="connsiteX1" fmla="*/ 23629 w 47148"/>
              <a:gd name="connsiteY1" fmla="*/ 46602 h 46566"/>
              <a:gd name="connsiteX2" fmla="*/ 55 w 47148"/>
              <a:gd name="connsiteY2" fmla="*/ 23318 h 46566"/>
              <a:gd name="connsiteX3" fmla="*/ 23629 w 47148"/>
              <a:gd name="connsiteY3" fmla="*/ 35 h 46566"/>
              <a:gd name="connsiteX4" fmla="*/ 47204 w 47148"/>
              <a:gd name="connsiteY4" fmla="*/ 23318 h 46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148" h="46566">
                <a:moveTo>
                  <a:pt x="47204" y="23318"/>
                </a:moveTo>
                <a:cubicBezTo>
                  <a:pt x="47204" y="36177"/>
                  <a:pt x="36649" y="46602"/>
                  <a:pt x="23629" y="46602"/>
                </a:cubicBezTo>
                <a:cubicBezTo>
                  <a:pt x="10610" y="46602"/>
                  <a:pt x="55" y="36177"/>
                  <a:pt x="55" y="23318"/>
                </a:cubicBezTo>
                <a:cubicBezTo>
                  <a:pt x="55" y="10459"/>
                  <a:pt x="10610" y="35"/>
                  <a:pt x="23629" y="35"/>
                </a:cubicBezTo>
                <a:cubicBezTo>
                  <a:pt x="36649" y="35"/>
                  <a:pt x="47204" y="10459"/>
                  <a:pt x="47204" y="23318"/>
                </a:cubicBezTo>
                <a:close/>
              </a:path>
            </a:pathLst>
          </a:custGeom>
          <a:solidFill>
            <a:srgbClr val="D9000D"/>
          </a:solidFill>
          <a:ln w="44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" name="IFE-logo">
            <a:extLst>
              <a:ext uri="{FF2B5EF4-FFF2-40B4-BE49-F238E27FC236}">
                <a16:creationId xmlns:a16="http://schemas.microsoft.com/office/drawing/2014/main" id="{71C5EA7F-0884-21B4-4510-B3AFD85E43F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4203" y="581440"/>
            <a:ext cx="415960" cy="361706"/>
          </a:xfrm>
          <a:prstGeom prst="rect">
            <a:avLst/>
          </a:prstGeom>
        </p:spPr>
      </p:pic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977C781F-8AC7-1E88-C410-C1753599B7CB}"/>
              </a:ext>
            </a:extLst>
          </p:cNvPr>
          <p:cNvCxnSpPr>
            <a:cxnSpLocks/>
          </p:cNvCxnSpPr>
          <p:nvPr userDrawn="1"/>
        </p:nvCxnSpPr>
        <p:spPr>
          <a:xfrm>
            <a:off x="10853470" y="579579"/>
            <a:ext cx="0" cy="36498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ssholder for bunntekst 24">
            <a:extLst>
              <a:ext uri="{FF2B5EF4-FFF2-40B4-BE49-F238E27FC236}">
                <a16:creationId xmlns:a16="http://schemas.microsoft.com/office/drawing/2014/main" id="{21F28805-0C53-F66F-33A0-BC00788A49AA}"/>
              </a:ext>
            </a:extLst>
          </p:cNvPr>
          <p:cNvSpPr txBox="1">
            <a:spLocks/>
          </p:cNvSpPr>
          <p:nvPr userDrawn="1"/>
        </p:nvSpPr>
        <p:spPr>
          <a:xfrm>
            <a:off x="731838" y="-723900"/>
            <a:ext cx="7307262" cy="677863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sz="1600"/>
              <a:t>For å endre bakgrunnsbilde, gå til Utforming &gt; Formater bakgrunn</a:t>
            </a:r>
          </a:p>
        </p:txBody>
      </p:sp>
    </p:spTree>
    <p:extLst>
      <p:ext uri="{BB962C8B-B14F-4D97-AF65-F5344CB8AC3E}">
        <p14:creationId xmlns:p14="http://schemas.microsoft.com/office/powerpoint/2010/main" val="43472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del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6DA1CBDE-BE9A-0CF9-3130-8774DF319630}"/>
              </a:ext>
            </a:extLst>
          </p:cNvPr>
          <p:cNvSpPr/>
          <p:nvPr userDrawn="1"/>
        </p:nvSpPr>
        <p:spPr>
          <a:xfrm>
            <a:off x="731838" y="1844675"/>
            <a:ext cx="10728322" cy="4105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275BFB6-A99D-C849-8EBD-37AA5328D6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15885" y="2441211"/>
            <a:ext cx="9442850" cy="1609818"/>
          </a:xfrm>
        </p:spPr>
        <p:txBody>
          <a:bodyPr anchor="b"/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nb-NO"/>
              <a:t>Sett inn tittel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4767935-17F3-394F-AAA2-D17A2F9CF48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15884" y="4601217"/>
            <a:ext cx="9442849" cy="1041068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Sett inn undertittel</a:t>
            </a:r>
          </a:p>
        </p:txBody>
      </p:sp>
      <p:sp>
        <p:nvSpPr>
          <p:cNvPr id="20" name="Plassholder for tekst 9">
            <a:extLst>
              <a:ext uri="{FF2B5EF4-FFF2-40B4-BE49-F238E27FC236}">
                <a16:creationId xmlns:a16="http://schemas.microsoft.com/office/drawing/2014/main" id="{1E735DEB-D73D-384F-98D4-6FF5A328D8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5006" y="615798"/>
            <a:ext cx="1327732" cy="117683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2AD72EEC-0B15-D57A-8033-68BB747E00A3}"/>
              </a:ext>
            </a:extLst>
          </p:cNvPr>
          <p:cNvCxnSpPr/>
          <p:nvPr userDrawn="1"/>
        </p:nvCxnSpPr>
        <p:spPr>
          <a:xfrm>
            <a:off x="1225775" y="4263347"/>
            <a:ext cx="422110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FE-logo">
            <a:extLst>
              <a:ext uri="{FF2B5EF4-FFF2-40B4-BE49-F238E27FC236}">
                <a16:creationId xmlns:a16="http://schemas.microsoft.com/office/drawing/2014/main" id="{E29579E9-20BC-2184-262F-239C0DCB3CF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4203" y="581440"/>
            <a:ext cx="415960" cy="361706"/>
          </a:xfrm>
          <a:prstGeom prst="rect">
            <a:avLst/>
          </a:prstGeom>
        </p:spPr>
      </p:pic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03915DC1-68C8-0BCC-1F7E-BDF757889F9B}"/>
              </a:ext>
            </a:extLst>
          </p:cNvPr>
          <p:cNvSpPr txBox="1">
            <a:spLocks/>
          </p:cNvSpPr>
          <p:nvPr userDrawn="1"/>
        </p:nvSpPr>
        <p:spPr>
          <a:xfrm>
            <a:off x="9331003" y="795396"/>
            <a:ext cx="1327732" cy="1176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>
                <a:solidFill>
                  <a:schemeClr val="bg1"/>
                </a:solidFill>
              </a:rPr>
              <a:t># </a:t>
            </a:r>
            <a:fld id="{4EF38FD1-6EDB-8E41-9E05-1EA37CCD3D39}" type="slidenum">
              <a:rPr lang="nb-NO" sz="1100" smtClean="0">
                <a:solidFill>
                  <a:schemeClr val="bg1"/>
                </a:solidFill>
              </a:rPr>
              <a:pPr/>
              <a:t>‹#›</a:t>
            </a:fld>
            <a:endParaRPr lang="nb-NO" sz="1100">
              <a:solidFill>
                <a:schemeClr val="bg1"/>
              </a:solidFill>
            </a:endParaRPr>
          </a:p>
        </p:txBody>
      </p:sp>
      <p:sp>
        <p:nvSpPr>
          <p:cNvPr id="16" name="Plassholder for bunntekst 24">
            <a:extLst>
              <a:ext uri="{FF2B5EF4-FFF2-40B4-BE49-F238E27FC236}">
                <a16:creationId xmlns:a16="http://schemas.microsoft.com/office/drawing/2014/main" id="{A2BC7C96-93BA-B0E7-45C4-6C63A9F6B807}"/>
              </a:ext>
            </a:extLst>
          </p:cNvPr>
          <p:cNvSpPr txBox="1">
            <a:spLocks/>
          </p:cNvSpPr>
          <p:nvPr userDrawn="1"/>
        </p:nvSpPr>
        <p:spPr>
          <a:xfrm>
            <a:off x="731838" y="-723900"/>
            <a:ext cx="7307262" cy="677863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sz="1600"/>
              <a:t>For å endre bakgrunnsbilde, gå til Utforming &gt; Formater bakgrunn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A2F20F55-4F68-93DC-4BC0-773D3C518232}"/>
              </a:ext>
            </a:extLst>
          </p:cNvPr>
          <p:cNvCxnSpPr>
            <a:cxnSpLocks/>
          </p:cNvCxnSpPr>
          <p:nvPr userDrawn="1"/>
        </p:nvCxnSpPr>
        <p:spPr>
          <a:xfrm>
            <a:off x="10853470" y="579579"/>
            <a:ext cx="0" cy="36498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07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, 1 innholds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DD7959-0133-C346-9323-06D48F548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IFE-logo">
            <a:extLst>
              <a:ext uri="{FF2B5EF4-FFF2-40B4-BE49-F238E27FC236}">
                <a16:creationId xmlns:a16="http://schemas.microsoft.com/office/drawing/2014/main" id="{95D87F5B-18DD-D24C-A2DF-B69CB612DB5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44203" y="581440"/>
            <a:ext cx="415960" cy="361706"/>
          </a:xfrm>
          <a:prstGeom prst="rect">
            <a:avLst/>
          </a:prstGeom>
        </p:spPr>
      </p:pic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21768D39-FD75-C045-81BB-C3EB9A5E788D}"/>
              </a:ext>
            </a:extLst>
          </p:cNvPr>
          <p:cNvSpPr txBox="1">
            <a:spLocks/>
          </p:cNvSpPr>
          <p:nvPr userDrawn="1"/>
        </p:nvSpPr>
        <p:spPr>
          <a:xfrm>
            <a:off x="9331003" y="795396"/>
            <a:ext cx="1327732" cy="1176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/>
              <a:t># </a:t>
            </a:r>
            <a:fld id="{4EF38FD1-6EDB-8E41-9E05-1EA37CCD3D39}" type="slidenum">
              <a:rPr lang="nb-NO" sz="1100" smtClean="0"/>
              <a:pPr/>
              <a:t>‹#›</a:t>
            </a:fld>
            <a:endParaRPr lang="nb-NO" sz="1100"/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4308FD80-A068-314E-97B2-F98CA5C3C1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5006" y="615798"/>
            <a:ext cx="1327732" cy="117683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857B521F-4340-694B-AD63-498327C4F0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838" y="6305351"/>
            <a:ext cx="10728325" cy="30686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sette inn evt. fotnoter/kilder</a:t>
            </a:r>
          </a:p>
        </p:txBody>
      </p:sp>
      <p:cxnSp>
        <p:nvCxnSpPr>
          <p:cNvPr id="2" name="Straight Connector 6">
            <a:extLst>
              <a:ext uri="{FF2B5EF4-FFF2-40B4-BE49-F238E27FC236}">
                <a16:creationId xmlns:a16="http://schemas.microsoft.com/office/drawing/2014/main" id="{04D18C99-6ED9-1CB2-A775-0CA96BBC6E27}"/>
              </a:ext>
            </a:extLst>
          </p:cNvPr>
          <p:cNvCxnSpPr>
            <a:cxnSpLocks/>
          </p:cNvCxnSpPr>
          <p:nvPr userDrawn="1"/>
        </p:nvCxnSpPr>
        <p:spPr>
          <a:xfrm>
            <a:off x="731837" y="1115667"/>
            <a:ext cx="3556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tel 3">
            <a:extLst>
              <a:ext uri="{FF2B5EF4-FFF2-40B4-BE49-F238E27FC236}">
                <a16:creationId xmlns:a16="http://schemas.microsoft.com/office/drawing/2014/main" id="{7FF1B364-895F-1EA9-E11B-63EA78D05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354331"/>
            <a:ext cx="8258339" cy="698181"/>
          </a:xfrm>
        </p:spPr>
        <p:txBody>
          <a:bodyPr anchor="b"/>
          <a:lstStyle/>
          <a:p>
            <a:r>
              <a:rPr lang="nb-NO"/>
              <a:t>Sett inn tittel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44B83BD6-B243-4D6F-27A2-D937EF9BCDA1}"/>
              </a:ext>
            </a:extLst>
          </p:cNvPr>
          <p:cNvCxnSpPr>
            <a:cxnSpLocks/>
          </p:cNvCxnSpPr>
          <p:nvPr userDrawn="1"/>
        </p:nvCxnSpPr>
        <p:spPr>
          <a:xfrm>
            <a:off x="10853470" y="579579"/>
            <a:ext cx="0" cy="36498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541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, 2 innholds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DD7959-0133-C346-9323-06D48F548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665287"/>
            <a:ext cx="4993845" cy="4464051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5D87F5B-18DD-D24C-A2DF-B69CB612DB5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44203" y="581440"/>
            <a:ext cx="415960" cy="361706"/>
          </a:xfrm>
          <a:prstGeom prst="rect">
            <a:avLst/>
          </a:prstGeom>
        </p:spPr>
      </p:pic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21768D39-FD75-C045-81BB-C3EB9A5E788D}"/>
              </a:ext>
            </a:extLst>
          </p:cNvPr>
          <p:cNvSpPr txBox="1">
            <a:spLocks/>
          </p:cNvSpPr>
          <p:nvPr userDrawn="1"/>
        </p:nvSpPr>
        <p:spPr>
          <a:xfrm>
            <a:off x="9331003" y="795396"/>
            <a:ext cx="1327732" cy="1176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/>
              <a:t># </a:t>
            </a:r>
            <a:fld id="{4EF38FD1-6EDB-8E41-9E05-1EA37CCD3D39}" type="slidenum">
              <a:rPr lang="nb-NO" sz="1100" smtClean="0"/>
              <a:pPr/>
              <a:t>‹#›</a:t>
            </a:fld>
            <a:endParaRPr lang="nb-NO" sz="1100"/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4308FD80-A068-314E-97B2-F98CA5C3C1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5006" y="615798"/>
            <a:ext cx="1327732" cy="117683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6EDD0BFE-69BE-244B-9F4D-B91B807FDFC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66318" y="1665287"/>
            <a:ext cx="4993845" cy="4464051"/>
          </a:xfrm>
        </p:spPr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tekst 4">
            <a:extLst>
              <a:ext uri="{FF2B5EF4-FFF2-40B4-BE49-F238E27FC236}">
                <a16:creationId xmlns:a16="http://schemas.microsoft.com/office/drawing/2014/main" id="{E2E85AC4-8BFB-774D-9965-C1E24CE96B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1838" y="6305351"/>
            <a:ext cx="10728325" cy="30686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sette inn evt. fotnoter/kilder</a:t>
            </a:r>
          </a:p>
        </p:txBody>
      </p:sp>
      <p:cxnSp>
        <p:nvCxnSpPr>
          <p:cNvPr id="2" name="Straight Connector 6">
            <a:extLst>
              <a:ext uri="{FF2B5EF4-FFF2-40B4-BE49-F238E27FC236}">
                <a16:creationId xmlns:a16="http://schemas.microsoft.com/office/drawing/2014/main" id="{6BE5F7E9-FB58-82AF-5D89-D17C90E7BCFF}"/>
              </a:ext>
            </a:extLst>
          </p:cNvPr>
          <p:cNvCxnSpPr>
            <a:cxnSpLocks/>
          </p:cNvCxnSpPr>
          <p:nvPr userDrawn="1"/>
        </p:nvCxnSpPr>
        <p:spPr>
          <a:xfrm>
            <a:off x="731837" y="1115667"/>
            <a:ext cx="3556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tel 3">
            <a:extLst>
              <a:ext uri="{FF2B5EF4-FFF2-40B4-BE49-F238E27FC236}">
                <a16:creationId xmlns:a16="http://schemas.microsoft.com/office/drawing/2014/main" id="{EB5636C0-1EDB-9ADD-5F91-407402205D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354331"/>
            <a:ext cx="8258339" cy="698181"/>
          </a:xfrm>
        </p:spPr>
        <p:txBody>
          <a:bodyPr anchor="b"/>
          <a:lstStyle/>
          <a:p>
            <a:r>
              <a:rPr lang="nb-NO"/>
              <a:t>Sett inn tittel</a:t>
            </a:r>
          </a:p>
        </p:txBody>
      </p: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C18FBD96-A311-5D12-CF34-01B81BB951FC}"/>
              </a:ext>
            </a:extLst>
          </p:cNvPr>
          <p:cNvCxnSpPr>
            <a:cxnSpLocks/>
          </p:cNvCxnSpPr>
          <p:nvPr userDrawn="1"/>
        </p:nvCxnSpPr>
        <p:spPr>
          <a:xfrm>
            <a:off x="10853470" y="579579"/>
            <a:ext cx="0" cy="36498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179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gres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k 6">
            <a:extLst>
              <a:ext uri="{FF2B5EF4-FFF2-40B4-BE49-F238E27FC236}">
                <a16:creationId xmlns:a16="http://schemas.microsoft.com/office/drawing/2014/main" id="{95D87F5B-18DD-D24C-A2DF-B69CB612DB5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4203" y="581440"/>
            <a:ext cx="415960" cy="361706"/>
          </a:xfrm>
          <a:prstGeom prst="rect">
            <a:avLst/>
          </a:prstGeom>
        </p:spPr>
      </p:pic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21768D39-FD75-C045-81BB-C3EB9A5E788D}"/>
              </a:ext>
            </a:extLst>
          </p:cNvPr>
          <p:cNvSpPr txBox="1">
            <a:spLocks/>
          </p:cNvSpPr>
          <p:nvPr userDrawn="1"/>
        </p:nvSpPr>
        <p:spPr>
          <a:xfrm>
            <a:off x="9331003" y="795396"/>
            <a:ext cx="1327732" cy="1176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/>
              <a:t># </a:t>
            </a:r>
            <a:fld id="{4EF38FD1-6EDB-8E41-9E05-1EA37CCD3D39}" type="slidenum">
              <a:rPr lang="nb-NO" sz="1100" smtClean="0"/>
              <a:pPr/>
              <a:t>‹#›</a:t>
            </a:fld>
            <a:endParaRPr lang="nb-NO" sz="1100"/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4308FD80-A068-314E-97B2-F98CA5C3C1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5006" y="615798"/>
            <a:ext cx="1327732" cy="117683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857B521F-4340-694B-AD63-498327C4F0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838" y="6305351"/>
            <a:ext cx="10728325" cy="30686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sette inn evt. fotnoter/kilder</a:t>
            </a:r>
          </a:p>
        </p:txBody>
      </p:sp>
      <p:cxnSp>
        <p:nvCxnSpPr>
          <p:cNvPr id="5" name="Straight Connector 6">
            <a:extLst>
              <a:ext uri="{FF2B5EF4-FFF2-40B4-BE49-F238E27FC236}">
                <a16:creationId xmlns:a16="http://schemas.microsoft.com/office/drawing/2014/main" id="{81EEAD14-3AE9-51BA-86F1-56AE8A1D0C58}"/>
              </a:ext>
            </a:extLst>
          </p:cNvPr>
          <p:cNvCxnSpPr>
            <a:cxnSpLocks/>
          </p:cNvCxnSpPr>
          <p:nvPr userDrawn="1"/>
        </p:nvCxnSpPr>
        <p:spPr>
          <a:xfrm>
            <a:off x="731837" y="1115667"/>
            <a:ext cx="3556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3">
            <a:extLst>
              <a:ext uri="{FF2B5EF4-FFF2-40B4-BE49-F238E27FC236}">
                <a16:creationId xmlns:a16="http://schemas.microsoft.com/office/drawing/2014/main" id="{FA1A50D5-127C-52EE-CAB3-23E6867D1F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354331"/>
            <a:ext cx="8258339" cy="698181"/>
          </a:xfrm>
        </p:spPr>
        <p:txBody>
          <a:bodyPr anchor="b"/>
          <a:lstStyle/>
          <a:p>
            <a:r>
              <a:rPr lang="nb-NO"/>
              <a:t>Sett inn tittel</a:t>
            </a:r>
          </a:p>
        </p:txBody>
      </p:sp>
      <p:sp>
        <p:nvSpPr>
          <p:cNvPr id="6" name="Plassholder for tekst 12">
            <a:extLst>
              <a:ext uri="{FF2B5EF4-FFF2-40B4-BE49-F238E27FC236}">
                <a16:creationId xmlns:a16="http://schemas.microsoft.com/office/drawing/2014/main" id="{3E5B7B97-0A2D-75E1-9776-F0C89E6FED2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1838" y="1245799"/>
            <a:ext cx="8258338" cy="249299"/>
          </a:xfrm>
          <a:noFill/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282575" indent="0" algn="ctr">
              <a:buNone/>
              <a:defRPr sz="1800">
                <a:solidFill>
                  <a:schemeClr val="bg1"/>
                </a:solidFill>
              </a:defRPr>
            </a:lvl2pPr>
            <a:lvl3pPr marL="542925" indent="0" algn="ctr">
              <a:buNone/>
              <a:defRPr sz="1800">
                <a:solidFill>
                  <a:schemeClr val="bg1"/>
                </a:solidFill>
              </a:defRPr>
            </a:lvl3pPr>
            <a:lvl4pPr marL="815975" indent="0" algn="ctr">
              <a:buNone/>
              <a:defRPr sz="1800">
                <a:solidFill>
                  <a:schemeClr val="bg1"/>
                </a:solidFill>
              </a:defRPr>
            </a:lvl4pPr>
            <a:lvl5pPr marL="1076325" indent="0" algn="ct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Sett inn eventuell ingress. La det være litt avstand ned til øvrig innhold.</a:t>
            </a:r>
          </a:p>
        </p:txBody>
      </p:sp>
      <p:cxnSp>
        <p:nvCxnSpPr>
          <p:cNvPr id="3" name="Rett linje 2">
            <a:extLst>
              <a:ext uri="{FF2B5EF4-FFF2-40B4-BE49-F238E27FC236}">
                <a16:creationId xmlns:a16="http://schemas.microsoft.com/office/drawing/2014/main" id="{5E69B060-D58E-18B1-045F-BFAAAF0859DE}"/>
              </a:ext>
            </a:extLst>
          </p:cNvPr>
          <p:cNvCxnSpPr>
            <a:cxnSpLocks/>
          </p:cNvCxnSpPr>
          <p:nvPr userDrawn="1"/>
        </p:nvCxnSpPr>
        <p:spPr>
          <a:xfrm>
            <a:off x="10853470" y="579579"/>
            <a:ext cx="0" cy="36498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5871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071">
          <p15:clr>
            <a:srgbClr val="FBAE40"/>
          </p15:clr>
        </p15:guide>
        <p15:guide id="2" pos="2162">
          <p15:clr>
            <a:srgbClr val="FBAE40"/>
          </p15:clr>
        </p15:guide>
        <p15:guide id="3" pos="3795">
          <p15:clr>
            <a:srgbClr val="FBAE40"/>
          </p15:clr>
        </p15:guide>
        <p15:guide id="4" pos="3885">
          <p15:clr>
            <a:srgbClr val="FBAE40"/>
          </p15:clr>
        </p15:guide>
        <p15:guide id="5" pos="5518">
          <p15:clr>
            <a:srgbClr val="FBAE40"/>
          </p15:clr>
        </p15:guide>
        <p15:guide id="6" pos="560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ssholder for lysbildenummer 5">
            <a:extLst>
              <a:ext uri="{FF2B5EF4-FFF2-40B4-BE49-F238E27FC236}">
                <a16:creationId xmlns:a16="http://schemas.microsoft.com/office/drawing/2014/main" id="{54F0B4E8-A641-F343-AF2F-FE3E93C8CC5D}"/>
              </a:ext>
            </a:extLst>
          </p:cNvPr>
          <p:cNvSpPr txBox="1">
            <a:spLocks/>
          </p:cNvSpPr>
          <p:nvPr userDrawn="1"/>
        </p:nvSpPr>
        <p:spPr>
          <a:xfrm>
            <a:off x="9331003" y="795396"/>
            <a:ext cx="1327732" cy="1176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>
                <a:solidFill>
                  <a:schemeClr val="accent1"/>
                </a:solidFill>
              </a:rPr>
              <a:t># </a:t>
            </a:r>
            <a:fld id="{4EF38FD1-6EDB-8E41-9E05-1EA37CCD3D39}" type="slidenum">
              <a:rPr lang="nb-NO" sz="1100" smtClean="0">
                <a:solidFill>
                  <a:schemeClr val="accent1"/>
                </a:solidFill>
              </a:rPr>
              <a:pPr/>
              <a:t>‹#›</a:t>
            </a:fld>
            <a:endParaRPr lang="nb-NO" sz="1100">
              <a:solidFill>
                <a:schemeClr val="accent1"/>
              </a:solidFill>
            </a:endParaRPr>
          </a:p>
        </p:txBody>
      </p:sp>
      <p:sp>
        <p:nvSpPr>
          <p:cNvPr id="20" name="Plassholder for tekst 9">
            <a:extLst>
              <a:ext uri="{FF2B5EF4-FFF2-40B4-BE49-F238E27FC236}">
                <a16:creationId xmlns:a16="http://schemas.microsoft.com/office/drawing/2014/main" id="{1E735DEB-D73D-384F-98D4-6FF5A328D8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5006" y="615798"/>
            <a:ext cx="1327732" cy="117683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pic>
        <p:nvPicPr>
          <p:cNvPr id="2" name="Grafikk 1">
            <a:extLst>
              <a:ext uri="{FF2B5EF4-FFF2-40B4-BE49-F238E27FC236}">
                <a16:creationId xmlns:a16="http://schemas.microsoft.com/office/drawing/2014/main" id="{1E78E3E2-2DCE-B1B1-B8C3-7C20D98EA55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44203" y="581440"/>
            <a:ext cx="415960" cy="361706"/>
          </a:xfrm>
          <a:prstGeom prst="rect">
            <a:avLst/>
          </a:prstGeom>
        </p:spPr>
      </p:pic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8EC20E61-1D88-2173-FCB0-F6DA5252C7EA}"/>
              </a:ext>
            </a:extLst>
          </p:cNvPr>
          <p:cNvCxnSpPr>
            <a:cxnSpLocks/>
          </p:cNvCxnSpPr>
          <p:nvPr userDrawn="1"/>
        </p:nvCxnSpPr>
        <p:spPr>
          <a:xfrm>
            <a:off x="10853470" y="579579"/>
            <a:ext cx="0" cy="36498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24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33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med mønsterbakgrun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ssholder for lysbildenummer 5">
            <a:extLst>
              <a:ext uri="{FF2B5EF4-FFF2-40B4-BE49-F238E27FC236}">
                <a16:creationId xmlns:a16="http://schemas.microsoft.com/office/drawing/2014/main" id="{54F0B4E8-A641-F343-AF2F-FE3E93C8CC5D}"/>
              </a:ext>
            </a:extLst>
          </p:cNvPr>
          <p:cNvSpPr txBox="1">
            <a:spLocks/>
          </p:cNvSpPr>
          <p:nvPr userDrawn="1"/>
        </p:nvSpPr>
        <p:spPr>
          <a:xfrm>
            <a:off x="9331003" y="795396"/>
            <a:ext cx="1327732" cy="1176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>
                <a:solidFill>
                  <a:schemeClr val="accent1"/>
                </a:solidFill>
              </a:rPr>
              <a:t># </a:t>
            </a:r>
            <a:fld id="{4EF38FD1-6EDB-8E41-9E05-1EA37CCD3D39}" type="slidenum">
              <a:rPr lang="nb-NO" sz="1100" smtClean="0">
                <a:solidFill>
                  <a:schemeClr val="accent1"/>
                </a:solidFill>
              </a:rPr>
              <a:pPr/>
              <a:t>‹#›</a:t>
            </a:fld>
            <a:endParaRPr lang="nb-NO" sz="1100">
              <a:solidFill>
                <a:schemeClr val="accent1"/>
              </a:solidFill>
            </a:endParaRPr>
          </a:p>
        </p:txBody>
      </p:sp>
      <p:sp>
        <p:nvSpPr>
          <p:cNvPr id="20" name="Plassholder for tekst 9">
            <a:extLst>
              <a:ext uri="{FF2B5EF4-FFF2-40B4-BE49-F238E27FC236}">
                <a16:creationId xmlns:a16="http://schemas.microsoft.com/office/drawing/2014/main" id="{1E735DEB-D73D-384F-98D4-6FF5A328D84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5006" y="615798"/>
            <a:ext cx="1327732" cy="117683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pic>
        <p:nvPicPr>
          <p:cNvPr id="2" name="Grafikk 1">
            <a:extLst>
              <a:ext uri="{FF2B5EF4-FFF2-40B4-BE49-F238E27FC236}">
                <a16:creationId xmlns:a16="http://schemas.microsoft.com/office/drawing/2014/main" id="{1E78E3E2-2DCE-B1B1-B8C3-7C20D98EA55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4203" y="581440"/>
            <a:ext cx="415960" cy="361706"/>
          </a:xfrm>
          <a:prstGeom prst="rect">
            <a:avLst/>
          </a:prstGeom>
        </p:spPr>
      </p:pic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15EAE766-F0C3-8DD7-8489-50B73531D3EF}"/>
              </a:ext>
            </a:extLst>
          </p:cNvPr>
          <p:cNvCxnSpPr>
            <a:cxnSpLocks/>
          </p:cNvCxnSpPr>
          <p:nvPr userDrawn="1"/>
        </p:nvCxnSpPr>
        <p:spPr>
          <a:xfrm>
            <a:off x="10853470" y="579579"/>
            <a:ext cx="0" cy="36498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55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337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 med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k 6">
            <a:extLst>
              <a:ext uri="{FF2B5EF4-FFF2-40B4-BE49-F238E27FC236}">
                <a16:creationId xmlns:a16="http://schemas.microsoft.com/office/drawing/2014/main" id="{95D87F5B-18DD-D24C-A2DF-B69CB612DB5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44203" y="581440"/>
            <a:ext cx="415960" cy="361706"/>
          </a:xfrm>
          <a:prstGeom prst="rect">
            <a:avLst/>
          </a:prstGeom>
        </p:spPr>
      </p:pic>
      <p:cxnSp>
        <p:nvCxnSpPr>
          <p:cNvPr id="2" name="Straight Connector 6">
            <a:extLst>
              <a:ext uri="{FF2B5EF4-FFF2-40B4-BE49-F238E27FC236}">
                <a16:creationId xmlns:a16="http://schemas.microsoft.com/office/drawing/2014/main" id="{33C06E10-A4A1-DB2C-D816-F1CC8DC60B65}"/>
              </a:ext>
            </a:extLst>
          </p:cNvPr>
          <p:cNvCxnSpPr>
            <a:cxnSpLocks/>
          </p:cNvCxnSpPr>
          <p:nvPr userDrawn="1"/>
        </p:nvCxnSpPr>
        <p:spPr>
          <a:xfrm>
            <a:off x="731837" y="1115667"/>
            <a:ext cx="3556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21768D39-FD75-C045-81BB-C3EB9A5E788D}"/>
              </a:ext>
            </a:extLst>
          </p:cNvPr>
          <p:cNvSpPr txBox="1">
            <a:spLocks/>
          </p:cNvSpPr>
          <p:nvPr userDrawn="1"/>
        </p:nvSpPr>
        <p:spPr>
          <a:xfrm>
            <a:off x="9331003" y="795396"/>
            <a:ext cx="1327732" cy="1176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/>
              <a:t># </a:t>
            </a:r>
            <a:fld id="{4EF38FD1-6EDB-8E41-9E05-1EA37CCD3D39}" type="slidenum">
              <a:rPr lang="nb-NO" sz="1100" smtClean="0"/>
              <a:pPr/>
              <a:t>‹#›</a:t>
            </a:fld>
            <a:endParaRPr lang="nb-NO" sz="1100"/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4308FD80-A068-314E-97B2-F98CA5C3C1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5006" y="615798"/>
            <a:ext cx="1327732" cy="117683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857B521F-4340-694B-AD63-498327C4F0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838" y="6305351"/>
            <a:ext cx="10728325" cy="30686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sette inn evt. fotnoter/kilder</a:t>
            </a:r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8E9C5266-7B5B-2CBA-BF96-14AF379EDC3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31838" y="2170966"/>
            <a:ext cx="3419475" cy="2260600"/>
          </a:xfrm>
          <a:solidFill>
            <a:schemeClr val="tx1">
              <a:lumMod val="50000"/>
              <a:lumOff val="50000"/>
            </a:schemeClr>
          </a:solidFill>
        </p:spPr>
        <p:txBody>
          <a:bodyPr tIns="576000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</a:t>
            </a:r>
            <a:r>
              <a:rPr lang="nb-NO" err="1"/>
              <a:t>bilde</a:t>
            </a:r>
            <a:endParaRPr lang="nb-NO"/>
          </a:p>
        </p:txBody>
      </p:sp>
      <p:sp>
        <p:nvSpPr>
          <p:cNvPr id="18" name="Plassholder for bilde 16">
            <a:extLst>
              <a:ext uri="{FF2B5EF4-FFF2-40B4-BE49-F238E27FC236}">
                <a16:creationId xmlns:a16="http://schemas.microsoft.com/office/drawing/2014/main" id="{D79AB0E5-09D7-5072-CD5B-0D89AB6A220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384456" y="2170966"/>
            <a:ext cx="3419475" cy="2260600"/>
          </a:xfrm>
          <a:solidFill>
            <a:schemeClr val="tx1">
              <a:lumMod val="50000"/>
              <a:lumOff val="50000"/>
            </a:schemeClr>
          </a:solidFill>
        </p:spPr>
        <p:txBody>
          <a:bodyPr tIns="576000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</a:t>
            </a:r>
            <a:r>
              <a:rPr lang="nb-NO" err="1"/>
              <a:t>bilde</a:t>
            </a:r>
            <a:endParaRPr lang="nb-NO"/>
          </a:p>
        </p:txBody>
      </p:sp>
      <p:sp>
        <p:nvSpPr>
          <p:cNvPr id="19" name="Plassholder for bilde 16">
            <a:extLst>
              <a:ext uri="{FF2B5EF4-FFF2-40B4-BE49-F238E27FC236}">
                <a16:creationId xmlns:a16="http://schemas.microsoft.com/office/drawing/2014/main" id="{440C5F03-49EF-17C0-63E3-A742FA1636A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036800" y="2170966"/>
            <a:ext cx="3419475" cy="2260600"/>
          </a:xfrm>
          <a:solidFill>
            <a:schemeClr val="tx1">
              <a:lumMod val="50000"/>
              <a:lumOff val="50000"/>
            </a:schemeClr>
          </a:solidFill>
        </p:spPr>
        <p:txBody>
          <a:bodyPr tIns="576000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</a:t>
            </a:r>
            <a:r>
              <a:rPr lang="nb-NO" err="1"/>
              <a:t>bilde</a:t>
            </a:r>
            <a:endParaRPr lang="nb-NO"/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7B5AE6D8-8BE1-5F17-B5A9-7D91B2C45BE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1838" y="4431404"/>
            <a:ext cx="3419748" cy="467408"/>
          </a:xfrm>
          <a:solidFill>
            <a:schemeClr val="tx2"/>
          </a:solidFill>
        </p:spPr>
        <p:txBody>
          <a:bodyPr wrap="square" tIns="108000" bIns="108000">
            <a:sp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282575" indent="0" algn="ctr">
              <a:buNone/>
              <a:defRPr sz="1800">
                <a:solidFill>
                  <a:schemeClr val="bg1"/>
                </a:solidFill>
              </a:defRPr>
            </a:lvl2pPr>
            <a:lvl3pPr marL="542925" indent="0" algn="ctr">
              <a:buNone/>
              <a:defRPr sz="1800">
                <a:solidFill>
                  <a:schemeClr val="bg1"/>
                </a:solidFill>
              </a:defRPr>
            </a:lvl3pPr>
            <a:lvl4pPr marL="815975" indent="0" algn="ctr">
              <a:buNone/>
              <a:defRPr sz="1800">
                <a:solidFill>
                  <a:schemeClr val="bg1"/>
                </a:solidFill>
              </a:defRPr>
            </a:lvl4pPr>
            <a:lvl5pPr marL="1076325" indent="0" algn="ct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Sett inn tekst</a:t>
            </a:r>
          </a:p>
        </p:txBody>
      </p:sp>
      <p:sp>
        <p:nvSpPr>
          <p:cNvPr id="14" name="Plassholder for tekst 12">
            <a:extLst>
              <a:ext uri="{FF2B5EF4-FFF2-40B4-BE49-F238E27FC236}">
                <a16:creationId xmlns:a16="http://schemas.microsoft.com/office/drawing/2014/main" id="{A1430264-3F16-DD1F-4CBB-9F4B57FC08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84183" y="4431404"/>
            <a:ext cx="3419748" cy="467408"/>
          </a:xfrm>
          <a:solidFill>
            <a:schemeClr val="tx2"/>
          </a:solidFill>
        </p:spPr>
        <p:txBody>
          <a:bodyPr wrap="square" tIns="108000" bIns="108000">
            <a:sp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282575" indent="0" algn="ctr">
              <a:buNone/>
              <a:defRPr sz="1800">
                <a:solidFill>
                  <a:schemeClr val="bg1"/>
                </a:solidFill>
              </a:defRPr>
            </a:lvl2pPr>
            <a:lvl3pPr marL="542925" indent="0" algn="ctr">
              <a:buNone/>
              <a:defRPr sz="1800">
                <a:solidFill>
                  <a:schemeClr val="bg1"/>
                </a:solidFill>
              </a:defRPr>
            </a:lvl3pPr>
            <a:lvl4pPr marL="815975" indent="0" algn="ctr">
              <a:buNone/>
              <a:defRPr sz="1800">
                <a:solidFill>
                  <a:schemeClr val="bg1"/>
                </a:solidFill>
              </a:defRPr>
            </a:lvl4pPr>
            <a:lvl5pPr marL="1076325" indent="0" algn="ct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Sett inn tekst</a:t>
            </a:r>
          </a:p>
        </p:txBody>
      </p:sp>
      <p:sp>
        <p:nvSpPr>
          <p:cNvPr id="15" name="Plassholder for tekst 12">
            <a:extLst>
              <a:ext uri="{FF2B5EF4-FFF2-40B4-BE49-F238E27FC236}">
                <a16:creationId xmlns:a16="http://schemas.microsoft.com/office/drawing/2014/main" id="{86ED76BA-36D0-3BAF-38C3-8D8A6514C11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36527" y="4431404"/>
            <a:ext cx="3419748" cy="467408"/>
          </a:xfrm>
          <a:solidFill>
            <a:schemeClr val="tx2"/>
          </a:solidFill>
        </p:spPr>
        <p:txBody>
          <a:bodyPr wrap="square" tIns="108000" bIns="108000">
            <a:sp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282575" indent="0" algn="ctr">
              <a:buNone/>
              <a:defRPr sz="1800">
                <a:solidFill>
                  <a:schemeClr val="bg1"/>
                </a:solidFill>
              </a:defRPr>
            </a:lvl2pPr>
            <a:lvl3pPr marL="542925" indent="0" algn="ctr">
              <a:buNone/>
              <a:defRPr sz="1800">
                <a:solidFill>
                  <a:schemeClr val="bg1"/>
                </a:solidFill>
              </a:defRPr>
            </a:lvl3pPr>
            <a:lvl4pPr marL="815975" indent="0" algn="ctr">
              <a:buNone/>
              <a:defRPr sz="1800">
                <a:solidFill>
                  <a:schemeClr val="bg1"/>
                </a:solidFill>
              </a:defRPr>
            </a:lvl4pPr>
            <a:lvl5pPr marL="1076325" indent="0" algn="ct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Sett inn tekst</a:t>
            </a:r>
          </a:p>
        </p:txBody>
      </p:sp>
      <p:sp>
        <p:nvSpPr>
          <p:cNvPr id="3" name="Tittel 3">
            <a:extLst>
              <a:ext uri="{FF2B5EF4-FFF2-40B4-BE49-F238E27FC236}">
                <a16:creationId xmlns:a16="http://schemas.microsoft.com/office/drawing/2014/main" id="{BDCAD048-6869-BA3D-E748-99611508EE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354331"/>
            <a:ext cx="8258339" cy="698181"/>
          </a:xfrm>
        </p:spPr>
        <p:txBody>
          <a:bodyPr anchor="b"/>
          <a:lstStyle/>
          <a:p>
            <a:r>
              <a:rPr lang="nb-NO"/>
              <a:t>Sett inn tittel</a:t>
            </a:r>
          </a:p>
        </p:txBody>
      </p:sp>
      <p:sp>
        <p:nvSpPr>
          <p:cNvPr id="5" name="Plassholder for tekst 12">
            <a:extLst>
              <a:ext uri="{FF2B5EF4-FFF2-40B4-BE49-F238E27FC236}">
                <a16:creationId xmlns:a16="http://schemas.microsoft.com/office/drawing/2014/main" id="{E4FA0CE4-97E1-7DF4-4B78-89C6BA8489B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1838" y="1245799"/>
            <a:ext cx="10728322" cy="795036"/>
          </a:xfrm>
          <a:noFill/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282575" indent="0" algn="ctr">
              <a:buNone/>
              <a:defRPr sz="1800">
                <a:solidFill>
                  <a:schemeClr val="bg1"/>
                </a:solidFill>
              </a:defRPr>
            </a:lvl2pPr>
            <a:lvl3pPr marL="542925" indent="0" algn="ctr">
              <a:buNone/>
              <a:defRPr sz="1800">
                <a:solidFill>
                  <a:schemeClr val="bg1"/>
                </a:solidFill>
              </a:defRPr>
            </a:lvl3pPr>
            <a:lvl4pPr marL="815975" indent="0" algn="ctr">
              <a:buNone/>
              <a:defRPr sz="1800">
                <a:solidFill>
                  <a:schemeClr val="bg1"/>
                </a:solidFill>
              </a:defRPr>
            </a:lvl4pPr>
            <a:lvl5pPr marL="1076325" indent="0" algn="ct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Sett inn eventuell ingress, opptil 3 linjer. Med ingen/kortere ingress kan boksene under flyttes/skaleres ved behov.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0523393B-914B-53CA-E657-84CEDBDD2F4A}"/>
              </a:ext>
            </a:extLst>
          </p:cNvPr>
          <p:cNvCxnSpPr>
            <a:cxnSpLocks/>
          </p:cNvCxnSpPr>
          <p:nvPr userDrawn="1"/>
        </p:nvCxnSpPr>
        <p:spPr>
          <a:xfrm>
            <a:off x="10853470" y="579579"/>
            <a:ext cx="0" cy="36498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18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k 6">
            <a:extLst>
              <a:ext uri="{FF2B5EF4-FFF2-40B4-BE49-F238E27FC236}">
                <a16:creationId xmlns:a16="http://schemas.microsoft.com/office/drawing/2014/main" id="{95D87F5B-18DD-D24C-A2DF-B69CB612DB5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44203" y="581440"/>
            <a:ext cx="415960" cy="361706"/>
          </a:xfrm>
          <a:prstGeom prst="rect">
            <a:avLst/>
          </a:prstGeom>
        </p:spPr>
      </p:pic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21768D39-FD75-C045-81BB-C3EB9A5E788D}"/>
              </a:ext>
            </a:extLst>
          </p:cNvPr>
          <p:cNvSpPr txBox="1">
            <a:spLocks/>
          </p:cNvSpPr>
          <p:nvPr userDrawn="1"/>
        </p:nvSpPr>
        <p:spPr>
          <a:xfrm>
            <a:off x="9331003" y="795396"/>
            <a:ext cx="1327732" cy="1176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/>
              <a:t># </a:t>
            </a:r>
            <a:fld id="{4EF38FD1-6EDB-8E41-9E05-1EA37CCD3D39}" type="slidenum">
              <a:rPr lang="nb-NO" sz="1100" smtClean="0"/>
              <a:pPr/>
              <a:t>‹#›</a:t>
            </a:fld>
            <a:endParaRPr lang="nb-NO" sz="110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6A2337E4-BF89-7B4E-B853-41E550407C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354331"/>
            <a:ext cx="8258339" cy="698181"/>
          </a:xfrm>
        </p:spPr>
        <p:txBody>
          <a:bodyPr anchor="b"/>
          <a:lstStyle/>
          <a:p>
            <a:r>
              <a:rPr lang="nb-NO"/>
              <a:t>Sett inn 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4308FD80-A068-314E-97B2-F98CA5C3C1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5006" y="615798"/>
            <a:ext cx="1327732" cy="117683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857B521F-4340-694B-AD63-498327C4F0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838" y="6305351"/>
            <a:ext cx="10728325" cy="30686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sette inn evt. fotnoter/kilder</a:t>
            </a:r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8E9C5266-7B5B-2CBA-BF96-14AF379EDC3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324134" y="2040835"/>
            <a:ext cx="3043440" cy="1803469"/>
          </a:xfrm>
          <a:solidFill>
            <a:schemeClr val="tx1">
              <a:lumMod val="50000"/>
              <a:lumOff val="50000"/>
            </a:schemeClr>
          </a:solidFill>
        </p:spPr>
        <p:txBody>
          <a:bodyPr tIns="576000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</a:t>
            </a:r>
            <a:r>
              <a:rPr lang="nb-NO" err="1"/>
              <a:t>bilde</a:t>
            </a:r>
            <a:endParaRPr lang="nb-NO"/>
          </a:p>
        </p:txBody>
      </p:sp>
      <p:sp>
        <p:nvSpPr>
          <p:cNvPr id="18" name="Plassholder for bilde 16">
            <a:extLst>
              <a:ext uri="{FF2B5EF4-FFF2-40B4-BE49-F238E27FC236}">
                <a16:creationId xmlns:a16="http://schemas.microsoft.com/office/drawing/2014/main" id="{D79AB0E5-09D7-5072-CD5B-0D89AB6A220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572474" y="2040835"/>
            <a:ext cx="3043440" cy="1803469"/>
          </a:xfrm>
          <a:solidFill>
            <a:schemeClr val="tx1">
              <a:lumMod val="50000"/>
              <a:lumOff val="50000"/>
            </a:schemeClr>
          </a:solidFill>
        </p:spPr>
        <p:txBody>
          <a:bodyPr tIns="576000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</a:t>
            </a:r>
            <a:r>
              <a:rPr lang="nb-NO" err="1"/>
              <a:t>bilde</a:t>
            </a:r>
            <a:endParaRPr lang="nb-NO"/>
          </a:p>
        </p:txBody>
      </p:sp>
      <p:sp>
        <p:nvSpPr>
          <p:cNvPr id="19" name="Plassholder for bilde 16">
            <a:extLst>
              <a:ext uri="{FF2B5EF4-FFF2-40B4-BE49-F238E27FC236}">
                <a16:creationId xmlns:a16="http://schemas.microsoft.com/office/drawing/2014/main" id="{440C5F03-49EF-17C0-63E3-A742FA1636A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820540" y="2040835"/>
            <a:ext cx="3043440" cy="1803469"/>
          </a:xfrm>
          <a:solidFill>
            <a:schemeClr val="tx1">
              <a:lumMod val="50000"/>
              <a:lumOff val="50000"/>
            </a:schemeClr>
          </a:solidFill>
        </p:spPr>
        <p:txBody>
          <a:bodyPr tIns="576000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Sett inn </a:t>
            </a:r>
            <a:r>
              <a:rPr lang="nb-NO" err="1"/>
              <a:t>bilde</a:t>
            </a:r>
            <a:endParaRPr lang="nb-NO"/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7B5AE6D8-8BE1-5F17-B5A9-7D91B2C45BE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1838" y="1245799"/>
            <a:ext cx="10728322" cy="795036"/>
          </a:xfrm>
          <a:noFill/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282575" indent="0" algn="ctr">
              <a:buNone/>
              <a:defRPr sz="1800">
                <a:solidFill>
                  <a:schemeClr val="bg1"/>
                </a:solidFill>
              </a:defRPr>
            </a:lvl2pPr>
            <a:lvl3pPr marL="542925" indent="0" algn="ctr">
              <a:buNone/>
              <a:defRPr sz="1800">
                <a:solidFill>
                  <a:schemeClr val="bg1"/>
                </a:solidFill>
              </a:defRPr>
            </a:lvl3pPr>
            <a:lvl4pPr marL="815975" indent="0" algn="ctr">
              <a:buNone/>
              <a:defRPr sz="1800">
                <a:solidFill>
                  <a:schemeClr val="bg1"/>
                </a:solidFill>
              </a:defRPr>
            </a:lvl4pPr>
            <a:lvl5pPr marL="1076325" indent="0" algn="ct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Sett inn eventuell ingress, opptil 3 linjer. Med ingen/kortere ingress kan boksene under flyttes/skaleres ved behov.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8C45222C-CFF3-17CF-ED46-A9781080010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23421" y="3798148"/>
            <a:ext cx="3043964" cy="2331189"/>
          </a:xfrm>
          <a:solidFill>
            <a:schemeClr val="tx2"/>
          </a:solidFill>
        </p:spPr>
        <p:txBody>
          <a:bodyPr lIns="144000" tIns="144000" rIns="108000" bIns="10800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7938" indent="0">
              <a:buNone/>
              <a:tabLst/>
              <a:defRPr sz="1400">
                <a:solidFill>
                  <a:schemeClr val="bg1"/>
                </a:solidFill>
              </a:defRPr>
            </a:lvl2pPr>
            <a:lvl3pPr marL="7938" indent="0">
              <a:buNone/>
              <a:tabLst/>
              <a:defRPr sz="1400">
                <a:solidFill>
                  <a:schemeClr val="bg1"/>
                </a:solidFill>
              </a:defRPr>
            </a:lvl3pPr>
            <a:lvl4pPr marL="7938" indent="0">
              <a:buNone/>
              <a:tabLst/>
              <a:defRPr sz="1400">
                <a:solidFill>
                  <a:schemeClr val="bg1"/>
                </a:solidFill>
              </a:defRPr>
            </a:lvl4pPr>
            <a:lvl5pPr marL="7938" indent="0">
              <a:buNone/>
              <a:tabLst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Sett inn tekst</a:t>
            </a:r>
          </a:p>
        </p:txBody>
      </p:sp>
      <p:sp>
        <p:nvSpPr>
          <p:cNvPr id="12" name="Plassholder for tekst 5">
            <a:extLst>
              <a:ext uri="{FF2B5EF4-FFF2-40B4-BE49-F238E27FC236}">
                <a16:creationId xmlns:a16="http://schemas.microsoft.com/office/drawing/2014/main" id="{4B54A526-17A0-5FEC-38C3-A2293D1FED6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465" y="3798148"/>
            <a:ext cx="3043964" cy="2331189"/>
          </a:xfrm>
          <a:solidFill>
            <a:schemeClr val="tx2"/>
          </a:solidFill>
        </p:spPr>
        <p:txBody>
          <a:bodyPr lIns="144000" tIns="144000" rIns="108000" bIns="10800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7938" indent="0">
              <a:buNone/>
              <a:tabLst/>
              <a:defRPr sz="1400">
                <a:solidFill>
                  <a:schemeClr val="bg1"/>
                </a:solidFill>
              </a:defRPr>
            </a:lvl2pPr>
            <a:lvl3pPr marL="7938" indent="0">
              <a:buNone/>
              <a:tabLst/>
              <a:defRPr sz="1400">
                <a:solidFill>
                  <a:schemeClr val="bg1"/>
                </a:solidFill>
              </a:defRPr>
            </a:lvl3pPr>
            <a:lvl4pPr marL="7938" indent="0">
              <a:buNone/>
              <a:tabLst/>
              <a:defRPr sz="1400">
                <a:solidFill>
                  <a:schemeClr val="bg1"/>
                </a:solidFill>
              </a:defRPr>
            </a:lvl4pPr>
            <a:lvl5pPr marL="7938" indent="0">
              <a:buNone/>
              <a:tabLst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Sett inn tekst</a:t>
            </a:r>
          </a:p>
        </p:txBody>
      </p:sp>
      <p:sp>
        <p:nvSpPr>
          <p:cNvPr id="16" name="Plassholder for tekst 5">
            <a:extLst>
              <a:ext uri="{FF2B5EF4-FFF2-40B4-BE49-F238E27FC236}">
                <a16:creationId xmlns:a16="http://schemas.microsoft.com/office/drawing/2014/main" id="{D2EEA70E-A899-9AAF-9B05-CB9883BF8A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20026" y="3798148"/>
            <a:ext cx="3043964" cy="2331189"/>
          </a:xfrm>
          <a:solidFill>
            <a:schemeClr val="tx2"/>
          </a:solidFill>
        </p:spPr>
        <p:txBody>
          <a:bodyPr lIns="144000" tIns="144000" rIns="108000" bIns="10800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7938" indent="0">
              <a:buNone/>
              <a:tabLst/>
              <a:defRPr sz="1400">
                <a:solidFill>
                  <a:schemeClr val="bg1"/>
                </a:solidFill>
              </a:defRPr>
            </a:lvl2pPr>
            <a:lvl3pPr marL="7938" indent="0">
              <a:buNone/>
              <a:tabLst/>
              <a:defRPr sz="1400">
                <a:solidFill>
                  <a:schemeClr val="bg1"/>
                </a:solidFill>
              </a:defRPr>
            </a:lvl3pPr>
            <a:lvl4pPr marL="7938" indent="0">
              <a:buNone/>
              <a:tabLst/>
              <a:defRPr sz="1400">
                <a:solidFill>
                  <a:schemeClr val="bg1"/>
                </a:solidFill>
              </a:defRPr>
            </a:lvl4pPr>
            <a:lvl5pPr marL="7938" indent="0">
              <a:buNone/>
              <a:tabLst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Sett inn tekst</a:t>
            </a:r>
          </a:p>
        </p:txBody>
      </p:sp>
      <p:cxnSp>
        <p:nvCxnSpPr>
          <p:cNvPr id="3" name="Straight Connector 6">
            <a:extLst>
              <a:ext uri="{FF2B5EF4-FFF2-40B4-BE49-F238E27FC236}">
                <a16:creationId xmlns:a16="http://schemas.microsoft.com/office/drawing/2014/main" id="{60B6AFC8-71EE-448D-2ECB-A04C5063E104}"/>
              </a:ext>
            </a:extLst>
          </p:cNvPr>
          <p:cNvCxnSpPr>
            <a:cxnSpLocks/>
          </p:cNvCxnSpPr>
          <p:nvPr userDrawn="1"/>
        </p:nvCxnSpPr>
        <p:spPr>
          <a:xfrm>
            <a:off x="731837" y="1115667"/>
            <a:ext cx="3556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Rett linje 1">
            <a:extLst>
              <a:ext uri="{FF2B5EF4-FFF2-40B4-BE49-F238E27FC236}">
                <a16:creationId xmlns:a16="http://schemas.microsoft.com/office/drawing/2014/main" id="{94BB8312-C02C-A04D-EC62-9E2D37F1785C}"/>
              </a:ext>
            </a:extLst>
          </p:cNvPr>
          <p:cNvCxnSpPr>
            <a:cxnSpLocks/>
          </p:cNvCxnSpPr>
          <p:nvPr userDrawn="1"/>
        </p:nvCxnSpPr>
        <p:spPr>
          <a:xfrm>
            <a:off x="10853470" y="579579"/>
            <a:ext cx="0" cy="36498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5689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B34AAD9-438B-484C-822C-CBA644066269}"/>
              </a:ext>
            </a:extLst>
          </p:cNvPr>
          <p:cNvSpPr/>
          <p:nvPr userDrawn="1"/>
        </p:nvSpPr>
        <p:spPr>
          <a:xfrm flipH="1">
            <a:off x="0" y="0"/>
            <a:ext cx="671699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DD7959-0133-C346-9323-06D48F548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665287"/>
            <a:ext cx="5364163" cy="446405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5D87F5B-18DD-D24C-A2DF-B69CB612DB5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44203" y="581440"/>
            <a:ext cx="415960" cy="361706"/>
          </a:xfrm>
          <a:prstGeom prst="rect">
            <a:avLst/>
          </a:prstGeom>
        </p:spPr>
      </p:pic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21768D39-FD75-C045-81BB-C3EB9A5E788D}"/>
              </a:ext>
            </a:extLst>
          </p:cNvPr>
          <p:cNvSpPr txBox="1">
            <a:spLocks/>
          </p:cNvSpPr>
          <p:nvPr userDrawn="1"/>
        </p:nvSpPr>
        <p:spPr>
          <a:xfrm>
            <a:off x="9331003" y="795396"/>
            <a:ext cx="1327732" cy="1176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/>
              <a:t># </a:t>
            </a:r>
            <a:fld id="{4EF38FD1-6EDB-8E41-9E05-1EA37CCD3D39}" type="slidenum">
              <a:rPr lang="nb-NO" sz="1100" smtClean="0"/>
              <a:pPr/>
              <a:t>‹#›</a:t>
            </a:fld>
            <a:endParaRPr lang="nb-NO" sz="1100"/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4308FD80-A068-314E-97B2-F98CA5C3C1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5006" y="615798"/>
            <a:ext cx="1327732" cy="117683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sp>
        <p:nvSpPr>
          <p:cNvPr id="12" name="Plassholder for diagram 9">
            <a:extLst>
              <a:ext uri="{FF2B5EF4-FFF2-40B4-BE49-F238E27FC236}">
                <a16:creationId xmlns:a16="http://schemas.microsoft.com/office/drawing/2014/main" id="{C9A1EF08-C946-9E4D-9E75-F301F80697DB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7448831" y="1665288"/>
            <a:ext cx="4011332" cy="3617833"/>
          </a:xfrm>
          <a:noFill/>
        </p:spPr>
        <p:txBody>
          <a:bodyPr bIns="720000" anchor="ctr" anchorCtr="1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Systemfont normal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Systemfont normal"/>
              <a:buNone/>
              <a:tabLst/>
              <a:defRPr/>
            </a:pPr>
            <a:r>
              <a:rPr lang="nb-NO"/>
              <a:t>Klikk på ikonet for å sette inn diagram</a:t>
            </a:r>
          </a:p>
        </p:txBody>
      </p:sp>
      <p:sp>
        <p:nvSpPr>
          <p:cNvPr id="13" name="Plassholder for tekst 11">
            <a:extLst>
              <a:ext uri="{FF2B5EF4-FFF2-40B4-BE49-F238E27FC236}">
                <a16:creationId xmlns:a16="http://schemas.microsoft.com/office/drawing/2014/main" id="{C6D0776C-434A-3E4F-A7E5-39A645211E2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48832" y="5492786"/>
            <a:ext cx="4011332" cy="636552"/>
          </a:xfrm>
          <a:solidFill>
            <a:schemeClr val="bg2"/>
          </a:solidFill>
          <a:effectLst>
            <a:outerShdw dist="12700" dir="16200000" rotWithShape="0">
              <a:schemeClr val="accent1"/>
            </a:outerShdw>
          </a:effectLst>
        </p:spPr>
        <p:txBody>
          <a:bodyPr lIns="0" tIns="108000" rIns="0"/>
          <a:lstStyle>
            <a:lvl1pPr marL="0" indent="0">
              <a:buNone/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b-NO"/>
              <a:t>Tittel til graf</a:t>
            </a:r>
          </a:p>
        </p:txBody>
      </p:sp>
      <p:sp>
        <p:nvSpPr>
          <p:cNvPr id="14" name="Plassholder for tekst 4">
            <a:extLst>
              <a:ext uri="{FF2B5EF4-FFF2-40B4-BE49-F238E27FC236}">
                <a16:creationId xmlns:a16="http://schemas.microsoft.com/office/drawing/2014/main" id="{928A9E51-3295-644E-88FC-AD74E994B00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1839" y="6305351"/>
            <a:ext cx="5364162" cy="30686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sette inn evt. fotnoter/kilder</a:t>
            </a:r>
          </a:p>
        </p:txBody>
      </p:sp>
      <p:sp>
        <p:nvSpPr>
          <p:cNvPr id="15" name="Plassholder for tekst 4">
            <a:extLst>
              <a:ext uri="{FF2B5EF4-FFF2-40B4-BE49-F238E27FC236}">
                <a16:creationId xmlns:a16="http://schemas.microsoft.com/office/drawing/2014/main" id="{40172BD7-87F9-9440-ABC9-F1750F2F80F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831" y="6305351"/>
            <a:ext cx="4011332" cy="30686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sette inn evt. fotnoter/kilder</a:t>
            </a:r>
          </a:p>
        </p:txBody>
      </p:sp>
      <p:cxnSp>
        <p:nvCxnSpPr>
          <p:cNvPr id="5" name="Straight Connector 6">
            <a:extLst>
              <a:ext uri="{FF2B5EF4-FFF2-40B4-BE49-F238E27FC236}">
                <a16:creationId xmlns:a16="http://schemas.microsoft.com/office/drawing/2014/main" id="{B9DFDFB2-CD6C-FF17-3C82-04306E387749}"/>
              </a:ext>
            </a:extLst>
          </p:cNvPr>
          <p:cNvCxnSpPr>
            <a:cxnSpLocks/>
          </p:cNvCxnSpPr>
          <p:nvPr userDrawn="1"/>
        </p:nvCxnSpPr>
        <p:spPr>
          <a:xfrm>
            <a:off x="731837" y="1115667"/>
            <a:ext cx="3556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tel 3">
            <a:extLst>
              <a:ext uri="{FF2B5EF4-FFF2-40B4-BE49-F238E27FC236}">
                <a16:creationId xmlns:a16="http://schemas.microsoft.com/office/drawing/2014/main" id="{7FD7875B-3598-8C8B-9089-2CB83BB6A9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354331"/>
            <a:ext cx="5364163" cy="698181"/>
          </a:xfrm>
        </p:spPr>
        <p:txBody>
          <a:bodyPr anchor="b"/>
          <a:lstStyle/>
          <a:p>
            <a:r>
              <a:rPr lang="nb-NO"/>
              <a:t>Sett inn tittel</a:t>
            </a:r>
          </a:p>
        </p:txBody>
      </p:sp>
      <p:cxnSp>
        <p:nvCxnSpPr>
          <p:cNvPr id="2" name="Rett linje 1">
            <a:extLst>
              <a:ext uri="{FF2B5EF4-FFF2-40B4-BE49-F238E27FC236}">
                <a16:creationId xmlns:a16="http://schemas.microsoft.com/office/drawing/2014/main" id="{5C1F6551-A13B-76A7-F711-105B8011826A}"/>
              </a:ext>
            </a:extLst>
          </p:cNvPr>
          <p:cNvCxnSpPr>
            <a:cxnSpLocks/>
          </p:cNvCxnSpPr>
          <p:nvPr userDrawn="1"/>
        </p:nvCxnSpPr>
        <p:spPr>
          <a:xfrm>
            <a:off x="10853470" y="579579"/>
            <a:ext cx="0" cy="36498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7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2 diagram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DD7959-0133-C346-9323-06D48F548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665287"/>
            <a:ext cx="3047992" cy="446405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5D87F5B-18DD-D24C-A2DF-B69CB612DB5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44203" y="581440"/>
            <a:ext cx="415960" cy="361706"/>
          </a:xfrm>
          <a:prstGeom prst="rect">
            <a:avLst/>
          </a:prstGeom>
        </p:spPr>
      </p:pic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21768D39-FD75-C045-81BB-C3EB9A5E788D}"/>
              </a:ext>
            </a:extLst>
          </p:cNvPr>
          <p:cNvSpPr txBox="1">
            <a:spLocks/>
          </p:cNvSpPr>
          <p:nvPr userDrawn="1"/>
        </p:nvSpPr>
        <p:spPr>
          <a:xfrm>
            <a:off x="9331003" y="795396"/>
            <a:ext cx="1327732" cy="1176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/>
              <a:t># </a:t>
            </a:r>
            <a:fld id="{4EF38FD1-6EDB-8E41-9E05-1EA37CCD3D39}" type="slidenum">
              <a:rPr lang="nb-NO" sz="1100" smtClean="0"/>
              <a:pPr/>
              <a:t>‹#›</a:t>
            </a:fld>
            <a:endParaRPr lang="nb-NO" sz="1100"/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4308FD80-A068-314E-97B2-F98CA5C3C1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5006" y="615798"/>
            <a:ext cx="1327732" cy="117683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sp>
        <p:nvSpPr>
          <p:cNvPr id="10" name="Plassholder for diagram 9">
            <a:extLst>
              <a:ext uri="{FF2B5EF4-FFF2-40B4-BE49-F238E27FC236}">
                <a16:creationId xmlns:a16="http://schemas.microsoft.com/office/drawing/2014/main" id="{664FBEC6-4943-884A-AAF5-4066C19F508B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8412169" y="1665288"/>
            <a:ext cx="3047992" cy="3617833"/>
          </a:xfrm>
          <a:noFill/>
        </p:spPr>
        <p:txBody>
          <a:bodyPr bIns="720000" anchor="ctr" anchorCtr="1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Systemfont normal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Systemfont normal"/>
              <a:buNone/>
              <a:tabLst/>
              <a:defRPr/>
            </a:pPr>
            <a:r>
              <a:rPr lang="nb-NO"/>
              <a:t>Klikk på ikonet for å sette inn diagram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7B1BC17F-FE7F-E64A-84E3-EC41C16072E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12170" y="5492786"/>
            <a:ext cx="3047992" cy="636552"/>
          </a:xfrm>
          <a:solidFill>
            <a:schemeClr val="bg2"/>
          </a:solidFill>
          <a:effectLst>
            <a:outerShdw dist="12700" dir="16200000" rotWithShape="0">
              <a:schemeClr val="accent1"/>
            </a:outerShdw>
          </a:effectLst>
        </p:spPr>
        <p:txBody>
          <a:bodyPr lIns="0" tIns="108000" rIns="0"/>
          <a:lstStyle>
            <a:lvl1pPr marL="0" indent="0">
              <a:buNone/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b-NO"/>
              <a:t>Tittel til diagram</a:t>
            </a:r>
          </a:p>
        </p:txBody>
      </p:sp>
      <p:sp>
        <p:nvSpPr>
          <p:cNvPr id="13" name="Plassholder for diagram 9">
            <a:extLst>
              <a:ext uri="{FF2B5EF4-FFF2-40B4-BE49-F238E27FC236}">
                <a16:creationId xmlns:a16="http://schemas.microsoft.com/office/drawing/2014/main" id="{7F9D9EA9-1963-EA41-B1FF-CA5B203CC54E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4572003" y="1665288"/>
            <a:ext cx="3047992" cy="3617833"/>
          </a:xfrm>
          <a:noFill/>
        </p:spPr>
        <p:txBody>
          <a:bodyPr bIns="720000" anchor="ctr" anchorCtr="1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Systemfont normal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Systemfont normal"/>
              <a:buNone/>
              <a:tabLst/>
              <a:defRPr/>
            </a:pPr>
            <a:r>
              <a:rPr lang="nb-NO"/>
              <a:t>Klikk på ikonet for å sette inn diagram</a:t>
            </a:r>
          </a:p>
        </p:txBody>
      </p:sp>
      <p:sp>
        <p:nvSpPr>
          <p:cNvPr id="14" name="Plassholder for tekst 11">
            <a:extLst>
              <a:ext uri="{FF2B5EF4-FFF2-40B4-BE49-F238E27FC236}">
                <a16:creationId xmlns:a16="http://schemas.microsoft.com/office/drawing/2014/main" id="{B0893182-4E52-7B4B-8705-C18ED7D7AB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72004" y="5492786"/>
            <a:ext cx="3047992" cy="636552"/>
          </a:xfrm>
          <a:solidFill>
            <a:schemeClr val="bg2"/>
          </a:solidFill>
          <a:effectLst>
            <a:outerShdw dist="12700" dir="16200000" rotWithShape="0">
              <a:schemeClr val="accent1"/>
            </a:outerShdw>
          </a:effectLst>
        </p:spPr>
        <p:txBody>
          <a:bodyPr lIns="0" tIns="108000" rIns="0"/>
          <a:lstStyle>
            <a:lvl1pPr marL="0" indent="0">
              <a:buNone/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b-NO"/>
              <a:t>Tittel til diagram</a:t>
            </a:r>
          </a:p>
        </p:txBody>
      </p:sp>
      <p:sp>
        <p:nvSpPr>
          <p:cNvPr id="15" name="Plassholder for tekst 4">
            <a:extLst>
              <a:ext uri="{FF2B5EF4-FFF2-40B4-BE49-F238E27FC236}">
                <a16:creationId xmlns:a16="http://schemas.microsoft.com/office/drawing/2014/main" id="{0050D891-D866-BB4A-A804-BF26C68FD84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31838" y="6305351"/>
            <a:ext cx="10728325" cy="30686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sette inn evt. fotnoter/kilder</a:t>
            </a:r>
          </a:p>
        </p:txBody>
      </p:sp>
      <p:cxnSp>
        <p:nvCxnSpPr>
          <p:cNvPr id="2" name="Straight Connector 6">
            <a:extLst>
              <a:ext uri="{FF2B5EF4-FFF2-40B4-BE49-F238E27FC236}">
                <a16:creationId xmlns:a16="http://schemas.microsoft.com/office/drawing/2014/main" id="{B2A596AB-14F7-9510-A490-E8A13E9DE19D}"/>
              </a:ext>
            </a:extLst>
          </p:cNvPr>
          <p:cNvCxnSpPr>
            <a:cxnSpLocks/>
          </p:cNvCxnSpPr>
          <p:nvPr userDrawn="1"/>
        </p:nvCxnSpPr>
        <p:spPr>
          <a:xfrm>
            <a:off x="731837" y="1115667"/>
            <a:ext cx="3556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tel 3">
            <a:extLst>
              <a:ext uri="{FF2B5EF4-FFF2-40B4-BE49-F238E27FC236}">
                <a16:creationId xmlns:a16="http://schemas.microsoft.com/office/drawing/2014/main" id="{EEE22AE3-445A-8294-AD85-506D4F6D58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354331"/>
            <a:ext cx="8258339" cy="698181"/>
          </a:xfrm>
        </p:spPr>
        <p:txBody>
          <a:bodyPr anchor="b"/>
          <a:lstStyle/>
          <a:p>
            <a:r>
              <a:rPr lang="nb-NO"/>
              <a:t>Sett inn tittel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F460BA56-4340-903D-D530-4846DEF355C6}"/>
              </a:ext>
            </a:extLst>
          </p:cNvPr>
          <p:cNvCxnSpPr>
            <a:cxnSpLocks/>
          </p:cNvCxnSpPr>
          <p:nvPr userDrawn="1"/>
        </p:nvCxnSpPr>
        <p:spPr>
          <a:xfrm>
            <a:off x="10853470" y="579579"/>
            <a:ext cx="0" cy="36498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31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diagram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k 6">
            <a:extLst>
              <a:ext uri="{FF2B5EF4-FFF2-40B4-BE49-F238E27FC236}">
                <a16:creationId xmlns:a16="http://schemas.microsoft.com/office/drawing/2014/main" id="{95D87F5B-18DD-D24C-A2DF-B69CB612DB5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44203" y="581440"/>
            <a:ext cx="415960" cy="361706"/>
          </a:xfrm>
          <a:prstGeom prst="rect">
            <a:avLst/>
          </a:prstGeom>
        </p:spPr>
      </p:pic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21768D39-FD75-C045-81BB-C3EB9A5E788D}"/>
              </a:ext>
            </a:extLst>
          </p:cNvPr>
          <p:cNvSpPr txBox="1">
            <a:spLocks/>
          </p:cNvSpPr>
          <p:nvPr userDrawn="1"/>
        </p:nvSpPr>
        <p:spPr>
          <a:xfrm>
            <a:off x="9331003" y="795396"/>
            <a:ext cx="1327732" cy="1176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/>
              <a:t># </a:t>
            </a:r>
            <a:fld id="{4EF38FD1-6EDB-8E41-9E05-1EA37CCD3D39}" type="slidenum">
              <a:rPr lang="nb-NO" sz="1100" smtClean="0"/>
              <a:pPr/>
              <a:t>‹#›</a:t>
            </a:fld>
            <a:endParaRPr lang="nb-NO" sz="1100"/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4308FD80-A068-314E-97B2-F98CA5C3C1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5006" y="615798"/>
            <a:ext cx="1327732" cy="117683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sp>
        <p:nvSpPr>
          <p:cNvPr id="10" name="Plassholder for diagram 9">
            <a:extLst>
              <a:ext uri="{FF2B5EF4-FFF2-40B4-BE49-F238E27FC236}">
                <a16:creationId xmlns:a16="http://schemas.microsoft.com/office/drawing/2014/main" id="{44DF54C8-B558-CA48-BC3D-5E885D2F171B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8412169" y="1665288"/>
            <a:ext cx="3047992" cy="3617833"/>
          </a:xfrm>
          <a:noFill/>
        </p:spPr>
        <p:txBody>
          <a:bodyPr bIns="720000" anchor="ctr" anchorCtr="1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Systemfont normal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Systemfont normal"/>
              <a:buNone/>
              <a:tabLst/>
              <a:defRPr/>
            </a:pPr>
            <a:r>
              <a:rPr lang="nb-NO"/>
              <a:t>Klikk på ikonet for å sette inn diagram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61C5456D-6C63-634F-838E-67544A0E64A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12170" y="5492786"/>
            <a:ext cx="3047992" cy="636552"/>
          </a:xfrm>
          <a:solidFill>
            <a:schemeClr val="bg2"/>
          </a:solidFill>
          <a:effectLst>
            <a:outerShdw dist="12700" dir="16200000" rotWithShape="0">
              <a:schemeClr val="accent1"/>
            </a:outerShdw>
          </a:effectLst>
        </p:spPr>
        <p:txBody>
          <a:bodyPr lIns="0" tIns="108000" rIns="0"/>
          <a:lstStyle>
            <a:lvl1pPr marL="0" indent="0">
              <a:buNone/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b-NO"/>
              <a:t>Tittel til diagram</a:t>
            </a:r>
          </a:p>
        </p:txBody>
      </p:sp>
      <p:sp>
        <p:nvSpPr>
          <p:cNvPr id="13" name="Plassholder for diagram 9">
            <a:extLst>
              <a:ext uri="{FF2B5EF4-FFF2-40B4-BE49-F238E27FC236}">
                <a16:creationId xmlns:a16="http://schemas.microsoft.com/office/drawing/2014/main" id="{1ED96CE9-F3DA-DC4A-B9E6-FE2725666207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731838" y="1665288"/>
            <a:ext cx="3047992" cy="3617833"/>
          </a:xfrm>
          <a:noFill/>
        </p:spPr>
        <p:txBody>
          <a:bodyPr bIns="720000" anchor="ctr" anchorCtr="1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Systemfont normal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Systemfont normal"/>
              <a:buNone/>
              <a:tabLst/>
              <a:defRPr/>
            </a:pPr>
            <a:r>
              <a:rPr lang="nb-NO"/>
              <a:t>Klikk på ikonet for å sette inn diagram</a:t>
            </a:r>
          </a:p>
        </p:txBody>
      </p:sp>
      <p:sp>
        <p:nvSpPr>
          <p:cNvPr id="14" name="Plassholder for tekst 11">
            <a:extLst>
              <a:ext uri="{FF2B5EF4-FFF2-40B4-BE49-F238E27FC236}">
                <a16:creationId xmlns:a16="http://schemas.microsoft.com/office/drawing/2014/main" id="{68D762C2-2D40-3F47-AC48-DDC321C23BD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839" y="5492786"/>
            <a:ext cx="3047992" cy="636552"/>
          </a:xfrm>
          <a:solidFill>
            <a:schemeClr val="bg2"/>
          </a:solidFill>
          <a:effectLst>
            <a:outerShdw dist="12700" dir="16200000" rotWithShape="0">
              <a:schemeClr val="accent1"/>
            </a:outerShdw>
          </a:effectLst>
        </p:spPr>
        <p:txBody>
          <a:bodyPr lIns="0" tIns="108000" rIns="0"/>
          <a:lstStyle>
            <a:lvl1pPr marL="0" indent="0">
              <a:buNone/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b-NO"/>
              <a:t>Tittel til diagram</a:t>
            </a:r>
          </a:p>
        </p:txBody>
      </p:sp>
      <p:sp>
        <p:nvSpPr>
          <p:cNvPr id="15" name="Plassholder for diagram 9">
            <a:extLst>
              <a:ext uri="{FF2B5EF4-FFF2-40B4-BE49-F238E27FC236}">
                <a16:creationId xmlns:a16="http://schemas.microsoft.com/office/drawing/2014/main" id="{32265BD0-E61C-3046-8EC0-636AC168C2FA}"/>
              </a:ext>
            </a:extLst>
          </p:cNvPr>
          <p:cNvSpPr>
            <a:spLocks noGrp="1"/>
          </p:cNvSpPr>
          <p:nvPr>
            <p:ph type="chart" sz="quarter" idx="19" hasCustomPrompt="1"/>
          </p:nvPr>
        </p:nvSpPr>
        <p:spPr>
          <a:xfrm>
            <a:off x="4572003" y="1665288"/>
            <a:ext cx="3047992" cy="3617833"/>
          </a:xfrm>
          <a:noFill/>
        </p:spPr>
        <p:txBody>
          <a:bodyPr bIns="720000" anchor="ctr" anchorCtr="1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Systemfont normal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Systemfont normal"/>
              <a:buNone/>
              <a:tabLst/>
              <a:defRPr/>
            </a:pPr>
            <a:r>
              <a:rPr lang="nb-NO"/>
              <a:t>Klikk på ikonet for å sette inn diagram</a:t>
            </a:r>
          </a:p>
        </p:txBody>
      </p:sp>
      <p:sp>
        <p:nvSpPr>
          <p:cNvPr id="16" name="Plassholder for tekst 11">
            <a:extLst>
              <a:ext uri="{FF2B5EF4-FFF2-40B4-BE49-F238E27FC236}">
                <a16:creationId xmlns:a16="http://schemas.microsoft.com/office/drawing/2014/main" id="{41A583AF-84FC-914A-9ABF-6E62A2E263F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72004" y="5492786"/>
            <a:ext cx="3047992" cy="636552"/>
          </a:xfrm>
          <a:solidFill>
            <a:schemeClr val="bg2"/>
          </a:solidFill>
          <a:effectLst>
            <a:outerShdw dist="12700" dir="16200000" rotWithShape="0">
              <a:schemeClr val="accent1"/>
            </a:outerShdw>
          </a:effectLst>
        </p:spPr>
        <p:txBody>
          <a:bodyPr lIns="0" tIns="108000" rIns="0"/>
          <a:lstStyle>
            <a:lvl1pPr marL="0" indent="0">
              <a:buNone/>
              <a:defRPr sz="1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nb-NO"/>
              <a:t>Tittel til diagram</a:t>
            </a:r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567764A6-F8A4-C145-8BEC-C835BE25042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31838" y="6305351"/>
            <a:ext cx="10728325" cy="30686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sette inn evt. fotnoter/kilder</a:t>
            </a:r>
          </a:p>
        </p:txBody>
      </p:sp>
      <p:cxnSp>
        <p:nvCxnSpPr>
          <p:cNvPr id="2" name="Straight Connector 6">
            <a:extLst>
              <a:ext uri="{FF2B5EF4-FFF2-40B4-BE49-F238E27FC236}">
                <a16:creationId xmlns:a16="http://schemas.microsoft.com/office/drawing/2014/main" id="{25BD1F1C-F166-1982-8754-0B040A192660}"/>
              </a:ext>
            </a:extLst>
          </p:cNvPr>
          <p:cNvCxnSpPr>
            <a:cxnSpLocks/>
          </p:cNvCxnSpPr>
          <p:nvPr userDrawn="1"/>
        </p:nvCxnSpPr>
        <p:spPr>
          <a:xfrm>
            <a:off x="731837" y="1115667"/>
            <a:ext cx="3556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tel 3">
            <a:extLst>
              <a:ext uri="{FF2B5EF4-FFF2-40B4-BE49-F238E27FC236}">
                <a16:creationId xmlns:a16="http://schemas.microsoft.com/office/drawing/2014/main" id="{A263D6BF-BDBA-16B0-C663-B91F2F2E9E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354331"/>
            <a:ext cx="8258339" cy="698181"/>
          </a:xfrm>
        </p:spPr>
        <p:txBody>
          <a:bodyPr anchor="b"/>
          <a:lstStyle/>
          <a:p>
            <a:r>
              <a:rPr lang="nb-NO"/>
              <a:t>Sett inn tittel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D78FBE81-1B23-EE11-FDE5-237CD6909E12}"/>
              </a:ext>
            </a:extLst>
          </p:cNvPr>
          <p:cNvCxnSpPr>
            <a:cxnSpLocks/>
          </p:cNvCxnSpPr>
          <p:nvPr userDrawn="1"/>
        </p:nvCxnSpPr>
        <p:spPr>
          <a:xfrm>
            <a:off x="10853470" y="579579"/>
            <a:ext cx="0" cy="36498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063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DD7959-0133-C346-9323-06D48F548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665287"/>
            <a:ext cx="4817625" cy="446405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5D87F5B-18DD-D24C-A2DF-B69CB612DB5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44203" y="581440"/>
            <a:ext cx="415960" cy="361706"/>
          </a:xfrm>
          <a:prstGeom prst="rect">
            <a:avLst/>
          </a:prstGeom>
        </p:spPr>
      </p:pic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21768D39-FD75-C045-81BB-C3EB9A5E788D}"/>
              </a:ext>
            </a:extLst>
          </p:cNvPr>
          <p:cNvSpPr txBox="1">
            <a:spLocks/>
          </p:cNvSpPr>
          <p:nvPr userDrawn="1"/>
        </p:nvSpPr>
        <p:spPr>
          <a:xfrm>
            <a:off x="9331003" y="795396"/>
            <a:ext cx="1327732" cy="1176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/>
              <a:t># </a:t>
            </a:r>
            <a:fld id="{4EF38FD1-6EDB-8E41-9E05-1EA37CCD3D39}" type="slidenum">
              <a:rPr lang="nb-NO" sz="1100" smtClean="0"/>
              <a:pPr/>
              <a:t>‹#›</a:t>
            </a:fld>
            <a:endParaRPr lang="nb-NO" sz="1100"/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4308FD80-A068-314E-97B2-F98CA5C3C1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5006" y="615798"/>
            <a:ext cx="1327732" cy="117683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sp>
        <p:nvSpPr>
          <p:cNvPr id="10" name="Plassholder for bilde 4">
            <a:extLst>
              <a:ext uri="{FF2B5EF4-FFF2-40B4-BE49-F238E27FC236}">
                <a16:creationId xmlns:a16="http://schemas.microsoft.com/office/drawing/2014/main" id="{CA711264-2D82-2640-9693-C67B209FB27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1665287"/>
            <a:ext cx="5364163" cy="4464052"/>
          </a:xfrm>
          <a:solidFill>
            <a:schemeClr val="tx1">
              <a:lumMod val="50000"/>
              <a:lumOff val="50000"/>
            </a:schemeClr>
          </a:solidFill>
        </p:spPr>
        <p:txBody>
          <a:bodyPr bIns="720000" anchor="ctr" anchorCtr="1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på ikonet for å sette inn bilde</a:t>
            </a:r>
          </a:p>
        </p:txBody>
      </p:sp>
      <p:sp>
        <p:nvSpPr>
          <p:cNvPr id="12" name="Plassholder for tekst 4">
            <a:extLst>
              <a:ext uri="{FF2B5EF4-FFF2-40B4-BE49-F238E27FC236}">
                <a16:creationId xmlns:a16="http://schemas.microsoft.com/office/drawing/2014/main" id="{4DDA88A6-A7C8-7443-BDDF-88C9A1167F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838" y="6305351"/>
            <a:ext cx="10728325" cy="30686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sette inn evt. fotnoter/kilder</a:t>
            </a:r>
          </a:p>
        </p:txBody>
      </p:sp>
      <p:cxnSp>
        <p:nvCxnSpPr>
          <p:cNvPr id="2" name="Straight Connector 6">
            <a:extLst>
              <a:ext uri="{FF2B5EF4-FFF2-40B4-BE49-F238E27FC236}">
                <a16:creationId xmlns:a16="http://schemas.microsoft.com/office/drawing/2014/main" id="{04A31A37-AFDD-CECB-7B82-E0D66736E390}"/>
              </a:ext>
            </a:extLst>
          </p:cNvPr>
          <p:cNvCxnSpPr>
            <a:cxnSpLocks/>
          </p:cNvCxnSpPr>
          <p:nvPr userDrawn="1"/>
        </p:nvCxnSpPr>
        <p:spPr>
          <a:xfrm>
            <a:off x="731837" y="1115667"/>
            <a:ext cx="3556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tel 3">
            <a:extLst>
              <a:ext uri="{FF2B5EF4-FFF2-40B4-BE49-F238E27FC236}">
                <a16:creationId xmlns:a16="http://schemas.microsoft.com/office/drawing/2014/main" id="{84433D52-DDD3-25D4-26FF-6DF2094C65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354331"/>
            <a:ext cx="8258339" cy="698181"/>
          </a:xfrm>
        </p:spPr>
        <p:txBody>
          <a:bodyPr anchor="b"/>
          <a:lstStyle/>
          <a:p>
            <a:r>
              <a:rPr lang="nb-NO"/>
              <a:t>Sett inn tittel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0AECED99-F634-2347-4ECF-9153A16D840C}"/>
              </a:ext>
            </a:extLst>
          </p:cNvPr>
          <p:cNvCxnSpPr>
            <a:cxnSpLocks/>
          </p:cNvCxnSpPr>
          <p:nvPr userDrawn="1"/>
        </p:nvCxnSpPr>
        <p:spPr>
          <a:xfrm>
            <a:off x="10853470" y="579579"/>
            <a:ext cx="0" cy="36498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592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DD7959-0133-C346-9323-06D48F548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2321" y="1665287"/>
            <a:ext cx="6057842" cy="446405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5D87F5B-18DD-D24C-A2DF-B69CB612DB5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44203" y="581440"/>
            <a:ext cx="415960" cy="361706"/>
          </a:xfrm>
          <a:prstGeom prst="rect">
            <a:avLst/>
          </a:prstGeom>
        </p:spPr>
      </p:pic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21768D39-FD75-C045-81BB-C3EB9A5E788D}"/>
              </a:ext>
            </a:extLst>
          </p:cNvPr>
          <p:cNvSpPr txBox="1">
            <a:spLocks/>
          </p:cNvSpPr>
          <p:nvPr userDrawn="1"/>
        </p:nvSpPr>
        <p:spPr>
          <a:xfrm>
            <a:off x="9331003" y="795396"/>
            <a:ext cx="1327732" cy="1176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/>
              <a:t># </a:t>
            </a:r>
            <a:fld id="{4EF38FD1-6EDB-8E41-9E05-1EA37CCD3D39}" type="slidenum">
              <a:rPr lang="nb-NO" sz="1100" smtClean="0"/>
              <a:pPr/>
              <a:t>‹#›</a:t>
            </a:fld>
            <a:endParaRPr lang="nb-NO" sz="1100"/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4308FD80-A068-314E-97B2-F98CA5C3C1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5006" y="615798"/>
            <a:ext cx="1327732" cy="117683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sp>
        <p:nvSpPr>
          <p:cNvPr id="10" name="Plassholder for bilde 4">
            <a:extLst>
              <a:ext uri="{FF2B5EF4-FFF2-40B4-BE49-F238E27FC236}">
                <a16:creationId xmlns:a16="http://schemas.microsoft.com/office/drawing/2014/main" id="{13228AA7-7BE1-8D40-AD87-2B9BB4DC7A1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4855778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bIns="720000" anchor="ctr" anchorCtr="1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på ikonet for å sette inn bilde</a:t>
            </a:r>
          </a:p>
        </p:txBody>
      </p:sp>
      <p:sp>
        <p:nvSpPr>
          <p:cNvPr id="12" name="Plassholder for tekst 4">
            <a:extLst>
              <a:ext uri="{FF2B5EF4-FFF2-40B4-BE49-F238E27FC236}">
                <a16:creationId xmlns:a16="http://schemas.microsoft.com/office/drawing/2014/main" id="{D46B9490-3F75-B44F-A96A-E14D75C47D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2321" y="6305351"/>
            <a:ext cx="6057842" cy="30686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sette inn evt. fotnoter/kilder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6A2337E4-BF89-7B4E-B853-41E550407C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2321" y="654298"/>
            <a:ext cx="3587856" cy="758577"/>
          </a:xfrm>
        </p:spPr>
        <p:txBody>
          <a:bodyPr/>
          <a:lstStyle/>
          <a:p>
            <a:r>
              <a:rPr lang="nb-NO"/>
              <a:t>Sett inn tittel</a:t>
            </a:r>
          </a:p>
        </p:txBody>
      </p:sp>
      <p:cxnSp>
        <p:nvCxnSpPr>
          <p:cNvPr id="2" name="Straight Connector 6">
            <a:extLst>
              <a:ext uri="{FF2B5EF4-FFF2-40B4-BE49-F238E27FC236}">
                <a16:creationId xmlns:a16="http://schemas.microsoft.com/office/drawing/2014/main" id="{0D25EDDD-66E3-3E14-20CB-A761197354AB}"/>
              </a:ext>
            </a:extLst>
          </p:cNvPr>
          <p:cNvCxnSpPr>
            <a:cxnSpLocks/>
          </p:cNvCxnSpPr>
          <p:nvPr userDrawn="1"/>
        </p:nvCxnSpPr>
        <p:spPr>
          <a:xfrm>
            <a:off x="5402321" y="1483412"/>
            <a:ext cx="35560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3A463802-8AFF-CD50-FBBB-5147F9DDC862}"/>
              </a:ext>
            </a:extLst>
          </p:cNvPr>
          <p:cNvCxnSpPr>
            <a:cxnSpLocks/>
          </p:cNvCxnSpPr>
          <p:nvPr userDrawn="1"/>
        </p:nvCxnSpPr>
        <p:spPr>
          <a:xfrm>
            <a:off x="10853470" y="579579"/>
            <a:ext cx="0" cy="36498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76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ende bil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ssholder for tekst 9">
            <a:extLst>
              <a:ext uri="{FF2B5EF4-FFF2-40B4-BE49-F238E27FC236}">
                <a16:creationId xmlns:a16="http://schemas.microsoft.com/office/drawing/2014/main" id="{715CD766-EFE3-974D-8BF9-BD3AAE60020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5006" y="615798"/>
            <a:ext cx="1327732" cy="117683"/>
          </a:xfrm>
          <a:effectLst/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effectLst>
                  <a:outerShdw blurRad="190500" algn="ctr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D17FF9DB-7DA6-3154-4A1A-E13A80729B69}"/>
              </a:ext>
            </a:extLst>
          </p:cNvPr>
          <p:cNvSpPr txBox="1">
            <a:spLocks/>
          </p:cNvSpPr>
          <p:nvPr userDrawn="1"/>
        </p:nvSpPr>
        <p:spPr>
          <a:xfrm>
            <a:off x="9331003" y="795396"/>
            <a:ext cx="1327732" cy="1176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>
                <a:solidFill>
                  <a:schemeClr val="accent1"/>
                </a:solidFill>
              </a:rPr>
              <a:t># </a:t>
            </a:r>
            <a:fld id="{4EF38FD1-6EDB-8E41-9E05-1EA37CCD3D39}" type="slidenum">
              <a:rPr lang="nb-NO" sz="1100" smtClean="0">
                <a:solidFill>
                  <a:schemeClr val="accent1"/>
                </a:solidFill>
              </a:rPr>
              <a:pPr/>
              <a:t>‹#›</a:t>
            </a:fld>
            <a:endParaRPr lang="nb-NO" sz="1100">
              <a:solidFill>
                <a:schemeClr val="accent1"/>
              </a:solidFill>
            </a:endParaRPr>
          </a:p>
        </p:txBody>
      </p:sp>
      <p:pic>
        <p:nvPicPr>
          <p:cNvPr id="3" name="IFE-logo">
            <a:extLst>
              <a:ext uri="{FF2B5EF4-FFF2-40B4-BE49-F238E27FC236}">
                <a16:creationId xmlns:a16="http://schemas.microsoft.com/office/drawing/2014/main" id="{2F2A5C4A-2F49-6A28-BB95-B370A07ADA8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4203" y="581440"/>
            <a:ext cx="415960" cy="361706"/>
          </a:xfrm>
          <a:prstGeom prst="rect">
            <a:avLst/>
          </a:prstGeom>
        </p:spPr>
      </p:pic>
      <p:sp>
        <p:nvSpPr>
          <p:cNvPr id="5" name="Plassholder for bunntekst 24">
            <a:extLst>
              <a:ext uri="{FF2B5EF4-FFF2-40B4-BE49-F238E27FC236}">
                <a16:creationId xmlns:a16="http://schemas.microsoft.com/office/drawing/2014/main" id="{430ED696-D99E-E370-D8DF-77F4B46256D8}"/>
              </a:ext>
            </a:extLst>
          </p:cNvPr>
          <p:cNvSpPr txBox="1">
            <a:spLocks/>
          </p:cNvSpPr>
          <p:nvPr userDrawn="1"/>
        </p:nvSpPr>
        <p:spPr>
          <a:xfrm>
            <a:off x="0" y="-723900"/>
            <a:ext cx="9994900" cy="677863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600"/>
              <a:t>Det heldekkende bildet ligger som bakgrunnsbilde. For å endre, gå til Utforming &gt; Formater bakgrunn</a:t>
            </a:r>
          </a:p>
        </p:txBody>
      </p: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0B7C5FB5-E410-635A-D6D2-6038EEEAB0CA}"/>
              </a:ext>
            </a:extLst>
          </p:cNvPr>
          <p:cNvCxnSpPr>
            <a:cxnSpLocks/>
          </p:cNvCxnSpPr>
          <p:nvPr userDrawn="1"/>
        </p:nvCxnSpPr>
        <p:spPr>
          <a:xfrm>
            <a:off x="10853470" y="579579"/>
            <a:ext cx="0" cy="36498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010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bg>
      <p:bgPr>
        <a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 20">
            <a:extLst>
              <a:ext uri="{FF2B5EF4-FFF2-40B4-BE49-F238E27FC236}">
                <a16:creationId xmlns:a16="http://schemas.microsoft.com/office/drawing/2014/main" id="{F768E947-3243-9282-7385-D1C8CB055C11}"/>
              </a:ext>
            </a:extLst>
          </p:cNvPr>
          <p:cNvSpPr/>
          <p:nvPr userDrawn="1"/>
        </p:nvSpPr>
        <p:spPr>
          <a:xfrm>
            <a:off x="2627313" y="1665288"/>
            <a:ext cx="6937375" cy="411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lassholder for tekst 4">
            <a:extLst>
              <a:ext uri="{FF2B5EF4-FFF2-40B4-BE49-F238E27FC236}">
                <a16:creationId xmlns:a16="http://schemas.microsoft.com/office/drawing/2014/main" id="{4DDA88A6-A7C8-7443-BDDF-88C9A1167F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838" y="6305351"/>
            <a:ext cx="10728325" cy="30686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sette inn evt. fotnoter/kilder</a:t>
            </a:r>
          </a:p>
        </p:txBody>
      </p:sp>
      <p:sp>
        <p:nvSpPr>
          <p:cNvPr id="13" name="Plassholder for tekst 4">
            <a:extLst>
              <a:ext uri="{FF2B5EF4-FFF2-40B4-BE49-F238E27FC236}">
                <a16:creationId xmlns:a16="http://schemas.microsoft.com/office/drawing/2014/main" id="{35C5138D-E3E5-7448-8FE1-C449A5A44BB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18182" y="5259659"/>
            <a:ext cx="5446417" cy="174799"/>
          </a:xfrm>
        </p:spPr>
        <p:txBody>
          <a:bodyPr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/>
              <a:t>Sett inn evt. stilling</a:t>
            </a:r>
          </a:p>
        </p:txBody>
      </p:sp>
      <p:sp>
        <p:nvSpPr>
          <p:cNvPr id="14" name="Plassholder for tekst 4">
            <a:extLst>
              <a:ext uri="{FF2B5EF4-FFF2-40B4-BE49-F238E27FC236}">
                <a16:creationId xmlns:a16="http://schemas.microsoft.com/office/drawing/2014/main" id="{7CB7D4F5-CCF4-9E43-BAE5-ABCCC4B0C01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18183" y="5015401"/>
            <a:ext cx="5446416" cy="174799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/>
              <a:t>Sett inn navn</a:t>
            </a:r>
          </a:p>
        </p:txBody>
      </p:sp>
      <p:sp>
        <p:nvSpPr>
          <p:cNvPr id="15" name="Plassholder for tekst 9">
            <a:extLst>
              <a:ext uri="{FF2B5EF4-FFF2-40B4-BE49-F238E27FC236}">
                <a16:creationId xmlns:a16="http://schemas.microsoft.com/office/drawing/2014/main" id="{348E4DC0-8B10-2F98-AC47-9218B9C988D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5006" y="615798"/>
            <a:ext cx="1327732" cy="117683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sp>
        <p:nvSpPr>
          <p:cNvPr id="49" name="Plassholder for lysbildenummer 5">
            <a:extLst>
              <a:ext uri="{FF2B5EF4-FFF2-40B4-BE49-F238E27FC236}">
                <a16:creationId xmlns:a16="http://schemas.microsoft.com/office/drawing/2014/main" id="{6089F3FA-D153-304E-01D8-8BC67A06A8C9}"/>
              </a:ext>
            </a:extLst>
          </p:cNvPr>
          <p:cNvSpPr txBox="1">
            <a:spLocks/>
          </p:cNvSpPr>
          <p:nvPr userDrawn="1"/>
        </p:nvSpPr>
        <p:spPr>
          <a:xfrm>
            <a:off x="9331003" y="795396"/>
            <a:ext cx="1327732" cy="1491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>
                <a:solidFill>
                  <a:schemeClr val="accent1"/>
                </a:solidFill>
              </a:rPr>
              <a:t># </a:t>
            </a:r>
            <a:fld id="{4EF38FD1-6EDB-8E41-9E05-1EA37CCD3D39}" type="slidenum">
              <a:rPr lang="nb-NO" sz="1100" smtClean="0">
                <a:solidFill>
                  <a:schemeClr val="accent1"/>
                </a:solidFill>
              </a:rPr>
              <a:pPr/>
              <a:t>‹#›</a:t>
            </a:fld>
            <a:endParaRPr lang="nb-NO" sz="1100">
              <a:solidFill>
                <a:schemeClr val="accent1"/>
              </a:solidFill>
            </a:endParaRPr>
          </a:p>
        </p:txBody>
      </p:sp>
      <p:sp>
        <p:nvSpPr>
          <p:cNvPr id="8" name="Plassholder for bunntekst 24">
            <a:extLst>
              <a:ext uri="{FF2B5EF4-FFF2-40B4-BE49-F238E27FC236}">
                <a16:creationId xmlns:a16="http://schemas.microsoft.com/office/drawing/2014/main" id="{377ECF16-D2B6-5BE0-D7C5-D51AC656A664}"/>
              </a:ext>
            </a:extLst>
          </p:cNvPr>
          <p:cNvSpPr txBox="1">
            <a:spLocks/>
          </p:cNvSpPr>
          <p:nvPr userDrawn="1"/>
        </p:nvSpPr>
        <p:spPr>
          <a:xfrm>
            <a:off x="731838" y="-723900"/>
            <a:ext cx="7307262" cy="677863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sz="1600"/>
              <a:t>For å endre bakgrunnsbilde, gå til Utforming &gt; Formater bakgrunn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51EC870E-6554-419E-2B40-25D3BDCD0D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2371" y="2062924"/>
            <a:ext cx="390129" cy="466573"/>
          </a:xfrm>
          <a:prstGeom prst="rect">
            <a:avLst/>
          </a:prstGeom>
        </p:spPr>
      </p:pic>
      <p:pic>
        <p:nvPicPr>
          <p:cNvPr id="11" name="IFE-logo">
            <a:extLst>
              <a:ext uri="{FF2B5EF4-FFF2-40B4-BE49-F238E27FC236}">
                <a16:creationId xmlns:a16="http://schemas.microsoft.com/office/drawing/2014/main" id="{C8687D74-7528-6824-9DE9-91938FAAE99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44203" y="581440"/>
            <a:ext cx="415960" cy="361706"/>
          </a:xfrm>
          <a:prstGeom prst="rect">
            <a:avLst/>
          </a:prstGeom>
        </p:spPr>
      </p:pic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F6E29A88-2457-7E31-BFA4-AA7523AA7B0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18183" y="2444807"/>
            <a:ext cx="5446417" cy="2289590"/>
          </a:xfrm>
        </p:spPr>
        <p:txBody>
          <a:bodyPr lIns="0" tIns="0" bIns="0" anchor="ctr" anchorCtr="0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/>
              <a:t>Sett inn sitattekst</a:t>
            </a:r>
            <a:endParaRPr lang="en-US"/>
          </a:p>
        </p:txBody>
      </p:sp>
      <p:cxnSp>
        <p:nvCxnSpPr>
          <p:cNvPr id="2" name="Rett linje 1">
            <a:extLst>
              <a:ext uri="{FF2B5EF4-FFF2-40B4-BE49-F238E27FC236}">
                <a16:creationId xmlns:a16="http://schemas.microsoft.com/office/drawing/2014/main" id="{C3B8E42C-FEB5-A288-0E8E-5B811880C6A6}"/>
              </a:ext>
            </a:extLst>
          </p:cNvPr>
          <p:cNvCxnSpPr>
            <a:cxnSpLocks/>
          </p:cNvCxnSpPr>
          <p:nvPr userDrawn="1"/>
        </p:nvCxnSpPr>
        <p:spPr>
          <a:xfrm>
            <a:off x="10853470" y="579579"/>
            <a:ext cx="0" cy="36498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42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 med ta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k 6">
            <a:extLst>
              <a:ext uri="{FF2B5EF4-FFF2-40B4-BE49-F238E27FC236}">
                <a16:creationId xmlns:a16="http://schemas.microsoft.com/office/drawing/2014/main" id="{95D87F5B-18DD-D24C-A2DF-B69CB612DB5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44203" y="581440"/>
            <a:ext cx="415960" cy="361706"/>
          </a:xfrm>
          <a:prstGeom prst="rect">
            <a:avLst/>
          </a:prstGeom>
        </p:spPr>
      </p:pic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21768D39-FD75-C045-81BB-C3EB9A5E788D}"/>
              </a:ext>
            </a:extLst>
          </p:cNvPr>
          <p:cNvSpPr txBox="1">
            <a:spLocks/>
          </p:cNvSpPr>
          <p:nvPr userDrawn="1"/>
        </p:nvSpPr>
        <p:spPr>
          <a:xfrm>
            <a:off x="9331003" y="795396"/>
            <a:ext cx="1327732" cy="1176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/>
              <a:t># </a:t>
            </a:r>
            <a:fld id="{4EF38FD1-6EDB-8E41-9E05-1EA37CCD3D39}" type="slidenum">
              <a:rPr lang="nb-NO" sz="1100" smtClean="0"/>
              <a:pPr/>
              <a:t>‹#›</a:t>
            </a:fld>
            <a:endParaRPr lang="nb-NO" sz="1100"/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4308FD80-A068-314E-97B2-F98CA5C3C1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5006" y="615798"/>
            <a:ext cx="1327732" cy="117683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sp>
        <p:nvSpPr>
          <p:cNvPr id="10" name="Plassholder for bilde 4">
            <a:extLst>
              <a:ext uri="{FF2B5EF4-FFF2-40B4-BE49-F238E27FC236}">
                <a16:creationId xmlns:a16="http://schemas.microsoft.com/office/drawing/2014/main" id="{66ABE623-CB3B-4D4B-BE66-C5ACB277413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290320"/>
            <a:ext cx="12192000" cy="5567681"/>
          </a:xfrm>
          <a:solidFill>
            <a:schemeClr val="tx1">
              <a:lumMod val="50000"/>
              <a:lumOff val="50000"/>
            </a:schemeClr>
          </a:solidFill>
        </p:spPr>
        <p:txBody>
          <a:bodyPr bIns="720000" anchor="ctr" anchorCtr="1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på ikonet for å sette inn bilde</a:t>
            </a:r>
          </a:p>
        </p:txBody>
      </p:sp>
      <p:sp>
        <p:nvSpPr>
          <p:cNvPr id="2" name="Tittel 3">
            <a:extLst>
              <a:ext uri="{FF2B5EF4-FFF2-40B4-BE49-F238E27FC236}">
                <a16:creationId xmlns:a16="http://schemas.microsoft.com/office/drawing/2014/main" id="{AA6E8795-C5A3-F1F9-B305-367E42BCC2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837" y="354331"/>
            <a:ext cx="8258339" cy="698181"/>
          </a:xfrm>
        </p:spPr>
        <p:txBody>
          <a:bodyPr anchor="b"/>
          <a:lstStyle/>
          <a:p>
            <a:r>
              <a:rPr lang="nb-NO"/>
              <a:t>Sett inn tittel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B2180BA-5B7F-964C-8F50-7CDAA21F60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5411" y="1665288"/>
            <a:ext cx="2094191" cy="392960"/>
          </a:xfrm>
          <a:solidFill>
            <a:schemeClr val="bg1"/>
          </a:solidFill>
          <a:ln>
            <a:noFill/>
          </a:ln>
          <a:effectLst>
            <a:outerShdw dist="38100" dir="10800000" algn="r" rotWithShape="0">
              <a:schemeClr val="accent1"/>
            </a:outerShdw>
          </a:effectLst>
        </p:spPr>
        <p:txBody>
          <a:bodyPr wrap="square" lIns="144000" tIns="144000" rIns="144000" bIns="108000">
            <a:spAutoFit/>
          </a:bodyPr>
          <a:lstStyle>
            <a:lvl1pPr marL="0" indent="0">
              <a:buNone/>
              <a:defRPr sz="1000"/>
            </a:lvl1pPr>
            <a:lvl2pPr marL="282575" indent="0">
              <a:buNone/>
              <a:defRPr/>
            </a:lvl2pPr>
            <a:lvl3pPr marL="542925" indent="0">
              <a:buNone/>
              <a:defRPr/>
            </a:lvl3pPr>
            <a:lvl4pPr marL="81597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nb-NO"/>
              <a:t>Klikk i en boks for å sette inn tekst.</a:t>
            </a:r>
          </a:p>
        </p:txBody>
      </p:sp>
      <p:sp>
        <p:nvSpPr>
          <p:cNvPr id="13" name="Plassholder for tekst 4">
            <a:extLst>
              <a:ext uri="{FF2B5EF4-FFF2-40B4-BE49-F238E27FC236}">
                <a16:creationId xmlns:a16="http://schemas.microsoft.com/office/drawing/2014/main" id="{44F4DA5B-1A85-C147-8BA9-26CB024C597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5411" y="2280813"/>
            <a:ext cx="2488530" cy="392960"/>
          </a:xfrm>
          <a:solidFill>
            <a:schemeClr val="bg1"/>
          </a:solidFill>
          <a:effectLst>
            <a:outerShdw dist="38100" dir="10800000" algn="r" rotWithShape="0">
              <a:schemeClr val="accent1"/>
            </a:outerShdw>
          </a:effectLst>
        </p:spPr>
        <p:txBody>
          <a:bodyPr wrap="square" lIns="144000" tIns="144000" rIns="144000" bIns="108000">
            <a:spAutoFit/>
          </a:bodyPr>
          <a:lstStyle>
            <a:lvl1pPr marL="0" indent="0">
              <a:buNone/>
              <a:defRPr sz="1000"/>
            </a:lvl1pPr>
            <a:lvl2pPr marL="282575" indent="0">
              <a:buNone/>
              <a:defRPr/>
            </a:lvl2pPr>
            <a:lvl3pPr marL="542925" indent="0">
              <a:buNone/>
              <a:defRPr/>
            </a:lvl3pPr>
            <a:lvl4pPr marL="81597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nb-NO"/>
              <a:t>Flytt boksen dit noe skal tagges/beskrives</a:t>
            </a:r>
          </a:p>
        </p:txBody>
      </p:sp>
      <p:sp>
        <p:nvSpPr>
          <p:cNvPr id="14" name="Plassholder for tekst 4">
            <a:extLst>
              <a:ext uri="{FF2B5EF4-FFF2-40B4-BE49-F238E27FC236}">
                <a16:creationId xmlns:a16="http://schemas.microsoft.com/office/drawing/2014/main" id="{6A8FD216-F5A6-214F-987C-391D5D5009D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5410" y="2896338"/>
            <a:ext cx="7713901" cy="415274"/>
          </a:xfrm>
          <a:solidFill>
            <a:schemeClr val="bg1"/>
          </a:solidFill>
          <a:effectLst>
            <a:outerShdw dist="38100" dir="10800000" algn="r" rotWithShape="0">
              <a:schemeClr val="accent1"/>
            </a:outerShdw>
          </a:effectLst>
        </p:spPr>
        <p:txBody>
          <a:bodyPr wrap="square" lIns="144000" tIns="144000" rIns="144000" bIns="108000">
            <a:spAutoFit/>
          </a:bodyPr>
          <a:lstStyle>
            <a:lvl1pPr marL="0" indent="0">
              <a:buNone/>
              <a:defRPr sz="1000"/>
            </a:lvl1pPr>
            <a:lvl2pPr marL="282575" indent="0">
              <a:buNone/>
              <a:defRPr/>
            </a:lvl2pPr>
            <a:lvl3pPr marL="542925" indent="0">
              <a:buNone/>
              <a:defRPr/>
            </a:lvl3pPr>
            <a:lvl4pPr marL="81597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nb-NO"/>
              <a:t>Endre bredde på boksen om du ønsker å bryte teksten over flere/færre linjer. Juster høyde slik at den får samme marg under som over teksten.</a:t>
            </a:r>
          </a:p>
        </p:txBody>
      </p:sp>
      <p:sp>
        <p:nvSpPr>
          <p:cNvPr id="3" name="Plassholder for tekst 4">
            <a:extLst>
              <a:ext uri="{FF2B5EF4-FFF2-40B4-BE49-F238E27FC236}">
                <a16:creationId xmlns:a16="http://schemas.microsoft.com/office/drawing/2014/main" id="{77D41C30-EC60-9A13-7A75-86D65D74B2E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5411" y="3534177"/>
            <a:ext cx="2644021" cy="392960"/>
          </a:xfrm>
          <a:solidFill>
            <a:schemeClr val="bg1"/>
          </a:solidFill>
          <a:effectLst>
            <a:outerShdw dist="38100" dir="10800000" algn="r" rotWithShape="0">
              <a:schemeClr val="accent1"/>
            </a:outerShdw>
          </a:effectLst>
        </p:spPr>
        <p:txBody>
          <a:bodyPr wrap="square" lIns="144000" tIns="144000" rIns="144000" bIns="108000">
            <a:spAutoFit/>
          </a:bodyPr>
          <a:lstStyle>
            <a:lvl1pPr marL="0" indent="0">
              <a:buNone/>
              <a:defRPr sz="1000"/>
            </a:lvl1pPr>
            <a:lvl2pPr marL="282575" indent="0">
              <a:buNone/>
              <a:defRPr/>
            </a:lvl2pPr>
            <a:lvl3pPr marL="542925" indent="0">
              <a:buNone/>
              <a:defRPr/>
            </a:lvl3pPr>
            <a:lvl4pPr marL="81597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nb-NO"/>
              <a:t>Dupliser om du trenger flere enn fem bokser.</a:t>
            </a:r>
          </a:p>
        </p:txBody>
      </p:sp>
      <p:sp>
        <p:nvSpPr>
          <p:cNvPr id="6" name="Plassholder for tekst 4">
            <a:extLst>
              <a:ext uri="{FF2B5EF4-FFF2-40B4-BE49-F238E27FC236}">
                <a16:creationId xmlns:a16="http://schemas.microsoft.com/office/drawing/2014/main" id="{2C61B61F-0EAE-39C4-9949-EEB946D578F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5411" y="4149702"/>
            <a:ext cx="1807253" cy="392960"/>
          </a:xfrm>
          <a:solidFill>
            <a:schemeClr val="bg1"/>
          </a:solidFill>
          <a:effectLst>
            <a:outerShdw dist="38100" dir="10800000" algn="r" rotWithShape="0">
              <a:schemeClr val="accent1"/>
            </a:outerShdw>
          </a:effectLst>
        </p:spPr>
        <p:txBody>
          <a:bodyPr wrap="square" lIns="144000" tIns="144000" rIns="144000" bIns="108000">
            <a:spAutoFit/>
          </a:bodyPr>
          <a:lstStyle>
            <a:lvl1pPr marL="0" indent="0">
              <a:buNone/>
              <a:defRPr sz="1000"/>
            </a:lvl1pPr>
            <a:lvl2pPr marL="282575" indent="0">
              <a:buNone/>
              <a:defRPr/>
            </a:lvl2pPr>
            <a:lvl3pPr marL="542925" indent="0">
              <a:buNone/>
              <a:defRPr/>
            </a:lvl3pPr>
            <a:lvl4pPr marL="81597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nb-NO"/>
              <a:t>Slett bokser som ikke brukes.</a:t>
            </a:r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4445A536-8456-4269-053B-7FBC7BF1924B}"/>
              </a:ext>
            </a:extLst>
          </p:cNvPr>
          <p:cNvCxnSpPr>
            <a:cxnSpLocks/>
          </p:cNvCxnSpPr>
          <p:nvPr userDrawn="1"/>
        </p:nvCxnSpPr>
        <p:spPr>
          <a:xfrm>
            <a:off x="10853470" y="579579"/>
            <a:ext cx="0" cy="36498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72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end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media 5">
            <a:extLst>
              <a:ext uri="{FF2B5EF4-FFF2-40B4-BE49-F238E27FC236}">
                <a16:creationId xmlns:a16="http://schemas.microsoft.com/office/drawing/2014/main" id="{1008A3F1-0641-474A-88F7-9E5B974C0B87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7999"/>
          </a:xfrm>
          <a:solidFill>
            <a:schemeClr val="tx1">
              <a:lumMod val="75000"/>
              <a:lumOff val="25000"/>
            </a:schemeClr>
          </a:solidFill>
        </p:spPr>
        <p:txBody>
          <a:bodyPr bIns="720000" anchor="ctr" anchorCtr="1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Systemfont normal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Systemfont normal"/>
              <a:buNone/>
              <a:tabLst/>
              <a:defRPr/>
            </a:pPr>
            <a:r>
              <a:rPr lang="nb-NO"/>
              <a:t>Klikk på ikonet for å sette inn video</a:t>
            </a:r>
          </a:p>
        </p:txBody>
      </p:sp>
      <p:sp>
        <p:nvSpPr>
          <p:cNvPr id="14" name="Plassholder for tekst 9">
            <a:extLst>
              <a:ext uri="{FF2B5EF4-FFF2-40B4-BE49-F238E27FC236}">
                <a16:creationId xmlns:a16="http://schemas.microsoft.com/office/drawing/2014/main" id="{1BB587F1-ACF5-C54A-8B0B-DCCEC78B8B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701984" y="-588313"/>
            <a:ext cx="1327732" cy="117683"/>
          </a:xfrm>
          <a:effectLst/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bg1"/>
                </a:solidFill>
                <a:effectLst>
                  <a:outerShdw blurRad="190500" algn="ctr" rotWithShape="0">
                    <a:prstClr val="black">
                      <a:alpha val="3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B593927E-CBA1-F810-57DA-C27E1D6BD735}"/>
              </a:ext>
            </a:extLst>
          </p:cNvPr>
          <p:cNvSpPr txBox="1">
            <a:spLocks/>
          </p:cNvSpPr>
          <p:nvPr userDrawn="1"/>
        </p:nvSpPr>
        <p:spPr>
          <a:xfrm>
            <a:off x="8701984" y="-408715"/>
            <a:ext cx="1327732" cy="1176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>
                <a:solidFill>
                  <a:schemeClr val="bg1"/>
                </a:solidFill>
              </a:rPr>
              <a:t># </a:t>
            </a:r>
            <a:fld id="{4EF38FD1-6EDB-8E41-9E05-1EA37CCD3D39}" type="slidenum">
              <a:rPr lang="nb-NO" sz="1100" smtClean="0">
                <a:solidFill>
                  <a:schemeClr val="bg1"/>
                </a:solidFill>
              </a:rPr>
              <a:pPr/>
              <a:t>‹#›</a:t>
            </a:fld>
            <a:endParaRPr lang="nb-NO" sz="11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52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summering">
    <p:bg>
      <p:bgPr>
        <a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87D3314-EC98-9A04-8DD5-089A41129213}"/>
              </a:ext>
            </a:extLst>
          </p:cNvPr>
          <p:cNvSpPr/>
          <p:nvPr userDrawn="1"/>
        </p:nvSpPr>
        <p:spPr>
          <a:xfrm>
            <a:off x="731838" y="1989138"/>
            <a:ext cx="7885112" cy="4248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D9A5A8D-54A3-7556-793D-D1D64840F8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95755" y="3250889"/>
            <a:ext cx="6863023" cy="2833479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Sett inn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6A2337E4-BF89-7B4E-B853-41E550407C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5755" y="2065184"/>
            <a:ext cx="6863022" cy="880012"/>
          </a:xfrm>
        </p:spPr>
        <p:txBody>
          <a:bodyPr/>
          <a:lstStyle>
            <a:lvl1pPr>
              <a:defRPr sz="3600"/>
            </a:lvl1pPr>
          </a:lstStyle>
          <a:p>
            <a:r>
              <a:rPr lang="nb-NO"/>
              <a:t>Sett inn tittel</a:t>
            </a: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21768D39-FD75-C045-81BB-C3EB9A5E788D}"/>
              </a:ext>
            </a:extLst>
          </p:cNvPr>
          <p:cNvSpPr txBox="1">
            <a:spLocks/>
          </p:cNvSpPr>
          <p:nvPr userDrawn="1"/>
        </p:nvSpPr>
        <p:spPr>
          <a:xfrm>
            <a:off x="9331003" y="795396"/>
            <a:ext cx="1327732" cy="1176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/>
              <a:t># </a:t>
            </a:r>
            <a:fld id="{4EF38FD1-6EDB-8E41-9E05-1EA37CCD3D39}" type="slidenum">
              <a:rPr lang="nb-NO" sz="1100" smtClean="0"/>
              <a:pPr/>
              <a:t>‹#›</a:t>
            </a:fld>
            <a:endParaRPr lang="nb-NO" sz="1100"/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4308FD80-A068-314E-97B2-F98CA5C3C1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5006" y="615798"/>
            <a:ext cx="1327732" cy="117683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pic>
        <p:nvPicPr>
          <p:cNvPr id="2" name="Grafikk 1">
            <a:extLst>
              <a:ext uri="{FF2B5EF4-FFF2-40B4-BE49-F238E27FC236}">
                <a16:creationId xmlns:a16="http://schemas.microsoft.com/office/drawing/2014/main" id="{14958955-A93B-13F5-A758-3707969F685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4203" y="581440"/>
            <a:ext cx="415960" cy="361706"/>
          </a:xfrm>
          <a:prstGeom prst="rect">
            <a:avLst/>
          </a:prstGeom>
        </p:spPr>
      </p:pic>
      <p:sp>
        <p:nvSpPr>
          <p:cNvPr id="8" name="Plassholder for bunntekst 24">
            <a:extLst>
              <a:ext uri="{FF2B5EF4-FFF2-40B4-BE49-F238E27FC236}">
                <a16:creationId xmlns:a16="http://schemas.microsoft.com/office/drawing/2014/main" id="{EA0C5AB1-CE2B-60D8-0A78-9DE6F8DE4C51}"/>
              </a:ext>
            </a:extLst>
          </p:cNvPr>
          <p:cNvSpPr txBox="1">
            <a:spLocks/>
          </p:cNvSpPr>
          <p:nvPr userDrawn="1"/>
        </p:nvSpPr>
        <p:spPr>
          <a:xfrm>
            <a:off x="731838" y="-723900"/>
            <a:ext cx="7307262" cy="677863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sz="1600"/>
              <a:t>For å endre bakgrunnsbilde, gå til Utforming &gt; Formater bakgrunn</a:t>
            </a:r>
          </a:p>
        </p:txBody>
      </p: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CD7A6A6F-A6C4-0023-EA7C-36CED9EB3127}"/>
              </a:ext>
            </a:extLst>
          </p:cNvPr>
          <p:cNvCxnSpPr>
            <a:cxnSpLocks/>
          </p:cNvCxnSpPr>
          <p:nvPr userDrawn="1"/>
        </p:nvCxnSpPr>
        <p:spPr>
          <a:xfrm>
            <a:off x="10853470" y="579579"/>
            <a:ext cx="0" cy="364984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84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253">
          <p15:clr>
            <a:srgbClr val="FBAE40"/>
          </p15:clr>
        </p15:guide>
        <p15:guide id="2" orient="horz" pos="3929">
          <p15:clr>
            <a:srgbClr val="FBAE40"/>
          </p15:clr>
        </p15:guide>
        <p15:guide id="3" pos="5428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t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54767935-17F3-394F-AAA2-D17A2F9CF48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49821" y="3721813"/>
            <a:ext cx="8492358" cy="119779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Sett inn tekst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39949C7C-989B-5947-8937-6ECEA29F2A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44945" y="1985481"/>
            <a:ext cx="988986" cy="859989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D6050A18-4438-6540-8B68-62A7A1EFF8EC}"/>
              </a:ext>
            </a:extLst>
          </p:cNvPr>
          <p:cNvCxnSpPr>
            <a:cxnSpLocks/>
          </p:cNvCxnSpPr>
          <p:nvPr userDrawn="1"/>
        </p:nvCxnSpPr>
        <p:spPr>
          <a:xfrm>
            <a:off x="5644945" y="3444056"/>
            <a:ext cx="902110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lassholder for tekst 18">
            <a:extLst>
              <a:ext uri="{FF2B5EF4-FFF2-40B4-BE49-F238E27FC236}">
                <a16:creationId xmlns:a16="http://schemas.microsoft.com/office/drawing/2014/main" id="{1493409B-2E95-7D4D-AEEB-229F3DBEF2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9" y="5671959"/>
            <a:ext cx="4178091" cy="218336"/>
          </a:xfrm>
        </p:spPr>
        <p:txBody>
          <a:bodyPr/>
          <a:lstStyle>
            <a:lvl1pPr marL="0" indent="0" algn="l">
              <a:buNone/>
              <a:defRPr sz="180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nb-NO"/>
              <a:t>Sett inn navn</a:t>
            </a:r>
          </a:p>
        </p:txBody>
      </p:sp>
      <p:sp>
        <p:nvSpPr>
          <p:cNvPr id="10" name="Plassholder for tekst 18">
            <a:extLst>
              <a:ext uri="{FF2B5EF4-FFF2-40B4-BE49-F238E27FC236}">
                <a16:creationId xmlns:a16="http://schemas.microsoft.com/office/drawing/2014/main" id="{34267ACA-EEEB-3746-8B1C-73557ED1CB0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839" y="5974740"/>
            <a:ext cx="4178091" cy="154598"/>
          </a:xfrm>
        </p:spPr>
        <p:txBody>
          <a:bodyPr/>
          <a:lstStyle>
            <a:lvl1pPr marL="0" indent="0" algn="l">
              <a:buNone/>
              <a:defRPr sz="14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Sett inn stillingstittel</a:t>
            </a:r>
          </a:p>
        </p:txBody>
      </p:sp>
      <p:sp>
        <p:nvSpPr>
          <p:cNvPr id="12" name="Plassholder for tekst 18">
            <a:extLst>
              <a:ext uri="{FF2B5EF4-FFF2-40B4-BE49-F238E27FC236}">
                <a16:creationId xmlns:a16="http://schemas.microsoft.com/office/drawing/2014/main" id="{21C1EECE-7BBA-8842-80C5-95DD6D373E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76375" y="5974740"/>
            <a:ext cx="3683785" cy="154598"/>
          </a:xfrm>
        </p:spPr>
        <p:txBody>
          <a:bodyPr/>
          <a:lstStyle>
            <a:lvl1pPr marL="0" indent="0" algn="r">
              <a:buNone/>
              <a:defRPr sz="14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Sett inn e-postadresse</a:t>
            </a:r>
          </a:p>
        </p:txBody>
      </p:sp>
      <p:sp>
        <p:nvSpPr>
          <p:cNvPr id="13" name="Plassholder for tekst 18">
            <a:extLst>
              <a:ext uri="{FF2B5EF4-FFF2-40B4-BE49-F238E27FC236}">
                <a16:creationId xmlns:a16="http://schemas.microsoft.com/office/drawing/2014/main" id="{D0FA2A8C-0C19-714D-A510-533B0AF976D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776375" y="5735697"/>
            <a:ext cx="3683785" cy="154598"/>
          </a:xfrm>
        </p:spPr>
        <p:txBody>
          <a:bodyPr/>
          <a:lstStyle>
            <a:lvl1pPr marL="0" indent="0" algn="r">
              <a:buNone/>
              <a:defRPr sz="1400" i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Sett inn telefonnummer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ED37D5CB-0CE2-5905-638D-05D903C76789}"/>
              </a:ext>
            </a:extLst>
          </p:cNvPr>
          <p:cNvSpPr txBox="1"/>
          <p:nvPr userDrawn="1"/>
        </p:nvSpPr>
        <p:spPr>
          <a:xfrm>
            <a:off x="5456583" y="5953650"/>
            <a:ext cx="1341782" cy="21544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ctr"/>
            <a:r>
              <a:rPr lang="en-US" sz="1400" err="1">
                <a:solidFill>
                  <a:schemeClr val="bg1"/>
                </a:solidFill>
                <a:latin typeface="+mj-lt"/>
              </a:rPr>
              <a:t>Ife.no</a:t>
            </a:r>
            <a:endParaRPr lang="en-US" sz="140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104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+ 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DD7959-0133-C346-9323-06D48F548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2321" y="1665287"/>
            <a:ext cx="6057842" cy="446405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95D87F5B-18DD-D24C-A2DF-B69CB612DB5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44203" y="581440"/>
            <a:ext cx="415960" cy="361706"/>
          </a:xfrm>
          <a:prstGeom prst="rect">
            <a:avLst/>
          </a:prstGeom>
        </p:spPr>
      </p:pic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6B2A25EA-D627-EE41-B3AD-A83D77746140}"/>
              </a:ext>
            </a:extLst>
          </p:cNvPr>
          <p:cNvCxnSpPr>
            <a:cxnSpLocks/>
          </p:cNvCxnSpPr>
          <p:nvPr userDrawn="1"/>
        </p:nvCxnSpPr>
        <p:spPr>
          <a:xfrm>
            <a:off x="10853470" y="599172"/>
            <a:ext cx="0" cy="32624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21768D39-FD75-C045-81BB-C3EB9A5E788D}"/>
              </a:ext>
            </a:extLst>
          </p:cNvPr>
          <p:cNvSpPr txBox="1">
            <a:spLocks/>
          </p:cNvSpPr>
          <p:nvPr userDrawn="1"/>
        </p:nvSpPr>
        <p:spPr>
          <a:xfrm>
            <a:off x="9331003" y="795396"/>
            <a:ext cx="1327732" cy="1176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/>
              <a:t># </a:t>
            </a:r>
            <a:fld id="{4EF38FD1-6EDB-8E41-9E05-1EA37CCD3D39}" type="slidenum">
              <a:rPr lang="nb-NO" sz="1100" smtClean="0"/>
              <a:pPr/>
              <a:t>‹#›</a:t>
            </a:fld>
            <a:endParaRPr lang="nb-NO" sz="110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6A2337E4-BF89-7B4E-B853-41E550407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2321" y="581440"/>
            <a:ext cx="3587856" cy="68421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4308FD80-A068-314E-97B2-F98CA5C3C1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35006" y="615798"/>
            <a:ext cx="1327732" cy="117683"/>
          </a:xfrm>
        </p:spPr>
        <p:txBody>
          <a:bodyPr anchor="t"/>
          <a:lstStyle>
            <a:lvl1pPr marL="0" indent="0" algn="r" defTabSz="914400" rtl="0" eaLnBrk="1" latinLnBrk="0" hangingPunct="1">
              <a:buNone/>
              <a:defRPr lang="nb-NO" sz="11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2pPr>
            <a:lvl3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3pPr>
            <a:lvl4pPr marL="0" algn="r" defTabSz="914400" rtl="0" eaLnBrk="1" latinLnBrk="0" hangingPunct="1">
              <a:defRPr lang="nb-NO" sz="1200" kern="1200" cap="all" baseline="0" dirty="0" smtClean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4pPr>
            <a:lvl5pPr marL="0" algn="r" defTabSz="914400" rtl="0" eaLnBrk="1" latinLnBrk="0" hangingPunct="1">
              <a:defRPr lang="nb-NO" sz="1200" kern="1200" cap="all" baseline="0" dirty="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nb-NO"/>
              <a:t>KLASSIFISERING</a:t>
            </a:r>
          </a:p>
        </p:txBody>
      </p:sp>
      <p:sp>
        <p:nvSpPr>
          <p:cNvPr id="10" name="Plassholder for bilde 4">
            <a:extLst>
              <a:ext uri="{FF2B5EF4-FFF2-40B4-BE49-F238E27FC236}">
                <a16:creationId xmlns:a16="http://schemas.microsoft.com/office/drawing/2014/main" id="{13228AA7-7BE1-8D40-AD87-2B9BB4DC7A1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4855778" cy="6858000"/>
          </a:xfrm>
          <a:solidFill>
            <a:schemeClr val="tx2"/>
          </a:solidFill>
        </p:spPr>
        <p:txBody>
          <a:bodyPr bIns="720000" anchor="ctr" anchorCtr="1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på ikonet for å sette inn bilde</a:t>
            </a:r>
          </a:p>
        </p:txBody>
      </p:sp>
      <p:sp>
        <p:nvSpPr>
          <p:cNvPr id="12" name="Plassholder for tekst 4">
            <a:extLst>
              <a:ext uri="{FF2B5EF4-FFF2-40B4-BE49-F238E27FC236}">
                <a16:creationId xmlns:a16="http://schemas.microsoft.com/office/drawing/2014/main" id="{D46B9490-3F75-B44F-A96A-E14D75C47D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2321" y="6305351"/>
            <a:ext cx="6057842" cy="306865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for å sette inn evt. fotnoter/kilder</a:t>
            </a:r>
          </a:p>
        </p:txBody>
      </p:sp>
    </p:spTree>
    <p:extLst>
      <p:ext uri="{BB962C8B-B14F-4D97-AF65-F5344CB8AC3E}">
        <p14:creationId xmlns:p14="http://schemas.microsoft.com/office/powerpoint/2010/main" val="11177335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0212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ADDC75-F67F-F417-AD81-C4CDE0D73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9548D8-5AEF-EE1B-74D0-E6133214A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C6C20-D395-DF5D-DEDD-1047C631FC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6F582-2D1F-4559-AFF9-346AE347D47C}" type="datetimeFigureOut">
              <a:rPr lang="nb-NO" smtClean="0"/>
              <a:t>01.10.2026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1971D-D3F3-5AB3-D875-5B66CCE4DE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7A604-E0A5-EC6A-CBF8-5FB4700509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573D9-B4FF-4F0C-8C4D-4B4AA4E255AB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15B7EF-6555-ADEE-B4B5-BAA3E462D16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587163" y="63500"/>
            <a:ext cx="566737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8000">
                    <a:alpha val="50000"/>
                  </a:srgbClr>
                </a:solidFill>
                <a:latin typeface="Aptos" panose="020B0004020202020204" pitchFamily="34" charset="0"/>
              </a:rPr>
              <a:t>IFE Public</a:t>
            </a:r>
          </a:p>
        </p:txBody>
      </p:sp>
    </p:spTree>
    <p:extLst>
      <p:ext uri="{BB962C8B-B14F-4D97-AF65-F5344CB8AC3E}">
        <p14:creationId xmlns:p14="http://schemas.microsoft.com/office/powerpoint/2010/main" val="362144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AAB145E-B06E-B34A-9BA9-BD7CF5E91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60350"/>
            <a:ext cx="8258339" cy="7921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2F85BA0-D599-C240-BE72-9DDC9364E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837" y="1665287"/>
            <a:ext cx="10728326" cy="44640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8" name="Plassholder for bunntekst 24">
            <a:extLst>
              <a:ext uri="{FF2B5EF4-FFF2-40B4-BE49-F238E27FC236}">
                <a16:creationId xmlns:a16="http://schemas.microsoft.com/office/drawing/2014/main" id="{0069A2E6-FF21-B344-9FAA-D3661B48803C}"/>
              </a:ext>
            </a:extLst>
          </p:cNvPr>
          <p:cNvSpPr txBox="1">
            <a:spLocks/>
          </p:cNvSpPr>
          <p:nvPr userDrawn="1"/>
        </p:nvSpPr>
        <p:spPr>
          <a:xfrm>
            <a:off x="8443356" y="-1105910"/>
            <a:ext cx="3016807" cy="1059873"/>
          </a:xfrm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KLASSIFISERINGER:</a:t>
            </a:r>
          </a:p>
          <a:p>
            <a:endParaRPr lang="nb-NO"/>
          </a:p>
          <a:p>
            <a:r>
              <a:rPr lang="nb-NO"/>
              <a:t>IFE-ÅPENT</a:t>
            </a:r>
          </a:p>
          <a:p>
            <a:r>
              <a:rPr lang="nb-NO"/>
              <a:t>IFE-INTERNT</a:t>
            </a:r>
          </a:p>
          <a:p>
            <a:r>
              <a:rPr lang="nb-NO"/>
              <a:t>IFE-SENSITIVT</a:t>
            </a:r>
          </a:p>
          <a:p>
            <a:r>
              <a:rPr lang="nb-NO"/>
              <a:t>IFE-SVÆRT-SENSITIVT</a:t>
            </a:r>
          </a:p>
        </p:txBody>
      </p:sp>
      <p:sp>
        <p:nvSpPr>
          <p:cNvPr id="4" name="Plassholder for lysbildenummer 5">
            <a:extLst>
              <a:ext uri="{FF2B5EF4-FFF2-40B4-BE49-F238E27FC236}">
                <a16:creationId xmlns:a16="http://schemas.microsoft.com/office/drawing/2014/main" id="{F27D2189-5102-3769-E0FA-07E193808661}"/>
              </a:ext>
            </a:extLst>
          </p:cNvPr>
          <p:cNvSpPr txBox="1">
            <a:spLocks/>
          </p:cNvSpPr>
          <p:nvPr userDrawn="1"/>
        </p:nvSpPr>
        <p:spPr>
          <a:xfrm>
            <a:off x="9331003" y="795396"/>
            <a:ext cx="1327732" cy="1176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/>
              <a:t># </a:t>
            </a:r>
            <a:fld id="{4EF38FD1-6EDB-8E41-9E05-1EA37CCD3D39}" type="slidenum">
              <a:rPr lang="nb-NO" sz="1100" smtClean="0"/>
              <a:pPr/>
              <a:t>‹#›</a:t>
            </a:fld>
            <a:endParaRPr lang="nb-NO" sz="1100"/>
          </a:p>
        </p:txBody>
      </p:sp>
      <p:sp>
        <p:nvSpPr>
          <p:cNvPr id="5" name="Plassholder for bunntekst 24">
            <a:extLst>
              <a:ext uri="{FF2B5EF4-FFF2-40B4-BE49-F238E27FC236}">
                <a16:creationId xmlns:a16="http://schemas.microsoft.com/office/drawing/2014/main" id="{A1E18E14-FEDB-32C3-323B-3F52B032753C}"/>
              </a:ext>
            </a:extLst>
          </p:cNvPr>
          <p:cNvSpPr txBox="1">
            <a:spLocks/>
          </p:cNvSpPr>
          <p:nvPr userDrawn="1"/>
        </p:nvSpPr>
        <p:spPr>
          <a:xfrm>
            <a:off x="731916" y="-352424"/>
            <a:ext cx="5953364" cy="30638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 defTabSz="914400" rtl="0" eaLnBrk="1" latinLnBrk="0" hangingPunct="1"/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36DF21-09E6-6BBB-BA54-039C44C90BB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587163" y="63500"/>
            <a:ext cx="566737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8000">
                    <a:alpha val="50000"/>
                  </a:srgbClr>
                </a:solidFill>
                <a:latin typeface="Aptos" panose="020B0004020202020204" pitchFamily="34" charset="0"/>
              </a:rPr>
              <a:t>IFE Public</a:t>
            </a:r>
          </a:p>
        </p:txBody>
      </p:sp>
    </p:spTree>
    <p:extLst>
      <p:ext uri="{BB962C8B-B14F-4D97-AF65-F5344CB8AC3E}">
        <p14:creationId xmlns:p14="http://schemas.microsoft.com/office/powerpoint/2010/main" val="155253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  <p:sldLayoutId id="2147483742" r:id="rId15"/>
    <p:sldLayoutId id="2147483743" r:id="rId16"/>
    <p:sldLayoutId id="2147483744" r:id="rId17"/>
    <p:sldLayoutId id="2147483745" r:id="rId18"/>
    <p:sldLayoutId id="2147483746" r:id="rId19"/>
    <p:sldLayoutId id="2147483747" r:id="rId20"/>
    <p:sldLayoutId id="2147483748" r:id="rId21"/>
    <p:sldLayoutId id="2147483749" r:id="rId22"/>
    <p:sldLayoutId id="2147483750" r:id="rId23"/>
    <p:sldLayoutId id="2147483751" r:id="rId24"/>
    <p:sldLayoutId id="2147483752" r:id="rId25"/>
    <p:sldLayoutId id="2147483853" r:id="rId2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SzPct val="120000"/>
        <a:buFont typeface="Systemfont normal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603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20000"/>
        <a:buFont typeface="Systemfont normal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04863" indent="-261938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20000"/>
        <a:buFont typeface="Systemfont normal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03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20000"/>
        <a:buFont typeface="Systemfont normal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36675" indent="-26035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20000"/>
        <a:buFont typeface="Systemfont normal"/>
        <a:buChar char="–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3" orient="horz" pos="1049">
          <p15:clr>
            <a:srgbClr val="F26B43"/>
          </p15:clr>
        </p15:guide>
        <p15:guide id="4" orient="horz" pos="3861">
          <p15:clr>
            <a:srgbClr val="F26B43"/>
          </p15:clr>
        </p15:guide>
        <p15:guide id="5" pos="461">
          <p15:clr>
            <a:srgbClr val="F26B43"/>
          </p15:clr>
        </p15:guide>
        <p15:guide id="6" pos="7219">
          <p15:clr>
            <a:srgbClr val="F26B43"/>
          </p15:clr>
        </p15:guide>
        <p15:guide id="7" orient="horz" pos="777">
          <p15:clr>
            <a:srgbClr val="F26B43"/>
          </p15:clr>
        </p15:guide>
        <p15:guide id="8" orient="horz" pos="595">
          <p15:clr>
            <a:srgbClr val="F26B43"/>
          </p15:clr>
        </p15:guide>
        <p15:guide id="9" orient="horz" pos="663">
          <p15:clr>
            <a:srgbClr val="F26B43"/>
          </p15:clr>
        </p15:guide>
        <p15:guide id="10" orient="horz" pos="1162">
          <p15:clr>
            <a:srgbClr val="F26B43"/>
          </p15:clr>
        </p15:guide>
        <p15:guide id="11" orient="horz" pos="37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9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pn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jpeg"/><Relationship Id="rId5" Type="http://schemas.openxmlformats.org/officeDocument/2006/relationships/image" Target="../media/image22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jpg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jpg"/><Relationship Id="rId5" Type="http://schemas.openxmlformats.org/officeDocument/2006/relationships/image" Target="../media/image25.png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png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jpeg"/><Relationship Id="rId5" Type="http://schemas.openxmlformats.org/officeDocument/2006/relationships/image" Target="../media/image28.jpg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9">
            <a:extLst>
              <a:ext uri="{FF2B5EF4-FFF2-40B4-BE49-F238E27FC236}">
                <a16:creationId xmlns:a16="http://schemas.microsoft.com/office/drawing/2014/main" id="{219B6DA7-C148-6740-B47D-B417AF50DE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0899" y="2095695"/>
            <a:ext cx="7281862" cy="1362891"/>
          </a:xfrm>
        </p:spPr>
        <p:txBody>
          <a:bodyPr/>
          <a:lstStyle/>
          <a:p>
            <a:r>
              <a:rPr lang="nb-NO" sz="4400" b="1" dirty="0" err="1"/>
              <a:t>Modeling</a:t>
            </a:r>
            <a:r>
              <a:rPr lang="nb-NO" sz="4400" b="1" dirty="0"/>
              <a:t> </a:t>
            </a:r>
            <a:r>
              <a:rPr lang="nb-NO" sz="4400" b="1" dirty="0" err="1"/>
              <a:t>of</a:t>
            </a:r>
            <a:r>
              <a:rPr lang="nb-NO" sz="4400" b="1" dirty="0"/>
              <a:t> Hydrogen Refueling Systems for Trains</a:t>
            </a:r>
            <a:endParaRPr lang="nb-NO" sz="3600" dirty="0"/>
          </a:p>
        </p:txBody>
      </p:sp>
      <p:sp>
        <p:nvSpPr>
          <p:cNvPr id="11" name="Undertittel 10">
            <a:extLst>
              <a:ext uri="{FF2B5EF4-FFF2-40B4-BE49-F238E27FC236}">
                <a16:creationId xmlns:a16="http://schemas.microsoft.com/office/drawing/2014/main" id="{50D30FFC-916F-0443-9171-57BE0F50F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24740" y="4102726"/>
            <a:ext cx="5580641" cy="1020419"/>
          </a:xfrm>
        </p:spPr>
        <p:txBody>
          <a:bodyPr/>
          <a:lstStyle/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b="1" dirty="0"/>
              <a:t>EHEC 2026 – European Hydrogen Energy Conference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sz="1800" dirty="0"/>
              <a:t>11-13 March 2026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sz="1800" dirty="0"/>
              <a:t>Seville, Spain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F5F67E66-9282-1D47-8C2A-76E4F14B65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45060" y="5561556"/>
            <a:ext cx="6177988" cy="338203"/>
          </a:xfrm>
        </p:spPr>
        <p:txBody>
          <a:bodyPr/>
          <a:lstStyle/>
          <a:p>
            <a:r>
              <a:rPr lang="nb-NO" b="1" dirty="0"/>
              <a:t>Øystein Ulleberg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4238694-5D0B-594F-402D-5E8167BDF5C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24740" y="829501"/>
            <a:ext cx="1327732" cy="247476"/>
          </a:xfrm>
        </p:spPr>
        <p:txBody>
          <a:bodyPr/>
          <a:lstStyle/>
          <a:p>
            <a:r>
              <a:rPr lang="en-US" dirty="0"/>
              <a:t>12 March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894E2-2016-5DCE-260F-AC6ED5FC83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428018" y="791400"/>
            <a:ext cx="2032144" cy="247476"/>
          </a:xfrm>
        </p:spPr>
        <p:txBody>
          <a:bodyPr/>
          <a:lstStyle/>
          <a:p>
            <a:r>
              <a:rPr lang="en-US" dirty="0"/>
              <a:t>OPEN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466A433-5008-B524-90E6-512B8A47B72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045060" y="5899759"/>
            <a:ext cx="5057372" cy="53861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600" dirty="0"/>
              <a:t>Chief Scientist, </a:t>
            </a:r>
            <a:r>
              <a:rPr lang="en-US" sz="1600" b="1" dirty="0"/>
              <a:t>Institute for Energy Technology</a:t>
            </a: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dirty="0"/>
              <a:t>Professor, University of Oslo, Norway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 descr="A picture containing graphics, text, font, graphic design&#10;&#10;Description automatically generated">
            <a:extLst>
              <a:ext uri="{FF2B5EF4-FFF2-40B4-BE49-F238E27FC236}">
                <a16:creationId xmlns:a16="http://schemas.microsoft.com/office/drawing/2014/main" id="{002A2C15-5A99-80FB-E803-A24E9DD92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80" y="3135468"/>
            <a:ext cx="1564612" cy="790052"/>
          </a:xfrm>
          <a:prstGeom prst="rect">
            <a:avLst/>
          </a:prstGeom>
        </p:spPr>
      </p:pic>
      <p:pic>
        <p:nvPicPr>
          <p:cNvPr id="5" name="Picture 4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28F3D237-0E0F-56C1-2896-D34AA469DF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19" y="5472506"/>
            <a:ext cx="953135" cy="7205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4F120A-7D12-D20C-994E-2F47A1DDD7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484" y="791400"/>
            <a:ext cx="1695709" cy="891615"/>
          </a:xfrm>
          <a:prstGeom prst="rect">
            <a:avLst/>
          </a:prstGeom>
        </p:spPr>
      </p:pic>
      <p:sp>
        <p:nvSpPr>
          <p:cNvPr id="8" name="Undertittel 10">
            <a:extLst>
              <a:ext uri="{FF2B5EF4-FFF2-40B4-BE49-F238E27FC236}">
                <a16:creationId xmlns:a16="http://schemas.microsoft.com/office/drawing/2014/main" id="{8E75F3FB-E216-D334-4257-0D0AAE434ABF}"/>
              </a:ext>
            </a:extLst>
          </p:cNvPr>
          <p:cNvSpPr txBox="1">
            <a:spLocks/>
          </p:cNvSpPr>
          <p:nvPr/>
        </p:nvSpPr>
        <p:spPr>
          <a:xfrm>
            <a:off x="5030992" y="829501"/>
            <a:ext cx="3317605" cy="8535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1"/>
              </a:buClr>
              <a:buSzPct val="120000"/>
              <a:buFont typeface="Systemfont normal"/>
              <a:buNone/>
              <a:tabLst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1" dirty="0"/>
              <a:t>Parallel Session 4</a:t>
            </a:r>
            <a:r>
              <a:rPr lang="en-US" sz="1600" dirty="0"/>
              <a:t>: </a:t>
            </a:r>
            <a:r>
              <a:rPr lang="de-DE" sz="1600" dirty="0"/>
              <a:t>Room 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1" dirty="0"/>
              <a:t>Thursday 12 March</a:t>
            </a:r>
            <a:r>
              <a:rPr lang="en-US" sz="1600" dirty="0"/>
              <a:t>: 18:10-18:30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Maritime, Rail and Aviation Applications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13" name="Undertittel 10">
            <a:extLst>
              <a:ext uri="{FF2B5EF4-FFF2-40B4-BE49-F238E27FC236}">
                <a16:creationId xmlns:a16="http://schemas.microsoft.com/office/drawing/2014/main" id="{3ECAB417-61CD-D189-AEBF-1EEB0742ABB5}"/>
              </a:ext>
            </a:extLst>
          </p:cNvPr>
          <p:cNvSpPr txBox="1">
            <a:spLocks/>
          </p:cNvSpPr>
          <p:nvPr/>
        </p:nvSpPr>
        <p:spPr>
          <a:xfrm>
            <a:off x="8880764" y="791399"/>
            <a:ext cx="1186758" cy="8916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1"/>
              </a:buClr>
              <a:buSzPct val="120000"/>
              <a:buFont typeface="Systemfont normal"/>
              <a:buNone/>
              <a:tabLst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None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None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600" b="1" dirty="0"/>
              <a:t>ID430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4645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6C922-BC18-5397-EB6B-7D01640DE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 5">
            <a:extLst>
              <a:ext uri="{FF2B5EF4-FFF2-40B4-BE49-F238E27FC236}">
                <a16:creationId xmlns:a16="http://schemas.microsoft.com/office/drawing/2014/main" id="{76757B9F-D0EF-B5F1-F667-2F73A1F18556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665418185"/>
              </p:ext>
            </p:extLst>
          </p:nvPr>
        </p:nvGraphicFramePr>
        <p:xfrm>
          <a:off x="4236097" y="2782660"/>
          <a:ext cx="7455159" cy="1920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9608">
                  <a:extLst>
                    <a:ext uri="{9D8B030D-6E8A-4147-A177-3AD203B41FA5}">
                      <a16:colId xmlns:a16="http://schemas.microsoft.com/office/drawing/2014/main" val="1156884593"/>
                    </a:ext>
                  </a:extLst>
                </a:gridCol>
                <a:gridCol w="6585551">
                  <a:extLst>
                    <a:ext uri="{9D8B030D-6E8A-4147-A177-3AD203B41FA5}">
                      <a16:colId xmlns:a16="http://schemas.microsoft.com/office/drawing/2014/main" val="2260393825"/>
                    </a:ext>
                  </a:extLst>
                </a:gridCol>
              </a:tblGrid>
              <a:tr h="554759">
                <a:tc>
                  <a:txBody>
                    <a:bodyPr/>
                    <a:lstStyle/>
                    <a:p>
                      <a:r>
                        <a:rPr lang="nb-NO" sz="2400" b="1">
                          <a:solidFill>
                            <a:schemeClr val="tx2"/>
                          </a:solidFill>
                          <a:latin typeface="+mn-lt"/>
                        </a:rPr>
                        <a:t>01</a:t>
                      </a:r>
                    </a:p>
                  </a:txBody>
                  <a:tcPr marL="137160" marR="137160" marT="137160" marB="13716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400" b="1" noProof="0" dirty="0">
                          <a:solidFill>
                            <a:schemeClr val="tx2"/>
                          </a:solidFill>
                        </a:rPr>
                        <a:t>Background</a:t>
                      </a:r>
                    </a:p>
                  </a:txBody>
                  <a:tcPr marL="137160" marR="137160" marT="137160" marB="13716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3585048"/>
                  </a:ext>
                </a:extLst>
              </a:tr>
              <a:tr h="554759">
                <a:tc>
                  <a:txBody>
                    <a:bodyPr/>
                    <a:lstStyle/>
                    <a:p>
                      <a:r>
                        <a:rPr lang="nb-NO" sz="2400" b="0">
                          <a:solidFill>
                            <a:schemeClr val="tx2"/>
                          </a:solidFill>
                          <a:latin typeface="+mn-lt"/>
                        </a:rPr>
                        <a:t>02</a:t>
                      </a:r>
                    </a:p>
                  </a:txBody>
                  <a:tcPr marL="137160" marR="137160" marT="137160" marB="13716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400" b="0" noProof="0" dirty="0">
                          <a:solidFill>
                            <a:schemeClr val="tx2"/>
                          </a:solidFill>
                        </a:rPr>
                        <a:t>Rail4EARTH HRS Modeling Study</a:t>
                      </a:r>
                    </a:p>
                  </a:txBody>
                  <a:tcPr marL="137160" marR="137160" marT="137160" marB="13716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8051155"/>
                  </a:ext>
                </a:extLst>
              </a:tr>
              <a:tr h="554759">
                <a:tc>
                  <a:txBody>
                    <a:bodyPr/>
                    <a:lstStyle/>
                    <a:p>
                      <a:r>
                        <a:rPr lang="nb-NO" sz="2400" b="0">
                          <a:solidFill>
                            <a:schemeClr val="tx2"/>
                          </a:solidFill>
                          <a:latin typeface="+mn-lt"/>
                        </a:rPr>
                        <a:t>03</a:t>
                      </a:r>
                    </a:p>
                  </a:txBody>
                  <a:tcPr marL="137160" marR="137160" marT="137160" marB="13716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400" b="0" dirty="0">
                          <a:solidFill>
                            <a:schemeClr val="tx2"/>
                          </a:solidFill>
                        </a:rPr>
                        <a:t>Conclusions</a:t>
                      </a:r>
                      <a:endParaRPr lang="nb-NO" sz="2400" b="0" dirty="0">
                        <a:solidFill>
                          <a:schemeClr val="tx2"/>
                        </a:solidFill>
                      </a:endParaRPr>
                    </a:p>
                  </a:txBody>
                  <a:tcPr marL="137160" marR="137160" marT="137160" marB="13716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9042678"/>
                  </a:ext>
                </a:extLst>
              </a:tr>
            </a:tbl>
          </a:graphicData>
        </a:graphic>
      </p:graphicFrame>
      <p:sp>
        <p:nvSpPr>
          <p:cNvPr id="3" name="Tittel 2">
            <a:extLst>
              <a:ext uri="{FF2B5EF4-FFF2-40B4-BE49-F238E27FC236}">
                <a16:creationId xmlns:a16="http://schemas.microsoft.com/office/drawing/2014/main" id="{45F12FF4-73C3-7375-FCE8-6F98D840C8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498564"/>
            <a:ext cx="2281602" cy="1196908"/>
          </a:xfrm>
        </p:spPr>
        <p:txBody>
          <a:bodyPr/>
          <a:lstStyle/>
          <a:p>
            <a:r>
              <a:rPr lang="en-US"/>
              <a:t>Contents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09E86D6-7801-ED4A-9290-82486465ED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35006" y="588089"/>
            <a:ext cx="1327732" cy="117683"/>
          </a:xfrm>
        </p:spPr>
        <p:txBody>
          <a:bodyPr/>
          <a:lstStyle/>
          <a:p>
            <a:r>
              <a:rPr lang="en-US"/>
              <a:t>OPEN</a:t>
            </a:r>
          </a:p>
        </p:txBody>
      </p:sp>
    </p:spTree>
    <p:extLst>
      <p:ext uri="{BB962C8B-B14F-4D97-AF65-F5344CB8AC3E}">
        <p14:creationId xmlns:p14="http://schemas.microsoft.com/office/powerpoint/2010/main" val="163328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F16FCE4-A4E7-CB14-F0BF-3DDD5FA83B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35006" y="615798"/>
            <a:ext cx="1327732" cy="232614"/>
          </a:xfrm>
        </p:spPr>
        <p:txBody>
          <a:bodyPr/>
          <a:lstStyle/>
          <a:p>
            <a:r>
              <a:rPr lang="en-US" dirty="0"/>
              <a:t>OPEN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1BEE311-A8E7-C578-07F8-7EC50E4E4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506" y="352926"/>
            <a:ext cx="8942702" cy="598585"/>
          </a:xfrm>
        </p:spPr>
        <p:txBody>
          <a:bodyPr/>
          <a:lstStyle/>
          <a:p>
            <a:r>
              <a:rPr lang="en-US" sz="3600" dirty="0"/>
              <a:t>Background &amp; Motivation</a:t>
            </a:r>
            <a:r>
              <a:rPr lang="en-US" sz="2800" dirty="0"/>
              <a:t> </a:t>
            </a:r>
            <a:endParaRPr lang="en-US" dirty="0"/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FBD7607F-AD11-2EDF-1AA2-CBB71CAC2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506" y="1546964"/>
            <a:ext cx="4370278" cy="422127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b="1" dirty="0">
                <a:cs typeface="Arial" panose="020B0604020202020204" pitchFamily="34" charset="0"/>
              </a:rPr>
              <a:t>GHG-emissions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en-US" sz="2000" dirty="0">
                <a:cs typeface="Arial" panose="020B0604020202020204" pitchFamily="34" charset="0"/>
              </a:rPr>
              <a:t>Railway applications contribute to ca. </a:t>
            </a:r>
            <a:r>
              <a:rPr lang="en-US" sz="2000" b="1" dirty="0">
                <a:cs typeface="Arial" panose="020B0604020202020204" pitchFamily="34" charset="0"/>
              </a:rPr>
              <a:t>1%</a:t>
            </a:r>
            <a:r>
              <a:rPr lang="en-US" sz="2000" dirty="0">
                <a:cs typeface="Arial" panose="020B0604020202020204" pitchFamily="34" charset="0"/>
              </a:rPr>
              <a:t> of global emissions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en-US" sz="2000" b="1" dirty="0">
                <a:cs typeface="Arial" panose="020B0604020202020204" pitchFamily="34" charset="0"/>
              </a:rPr>
              <a:t>Europe</a:t>
            </a:r>
            <a:r>
              <a:rPr lang="en-US" sz="2000" dirty="0">
                <a:cs typeface="Arial" panose="020B0604020202020204" pitchFamily="34" charset="0"/>
              </a:rPr>
              <a:t> railway network: </a:t>
            </a:r>
            <a:r>
              <a:rPr lang="en-US" sz="2000" b="1" dirty="0">
                <a:cs typeface="Arial" panose="020B0604020202020204" pitchFamily="34" charset="0"/>
              </a:rPr>
              <a:t>43% diesel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endParaRPr lang="en-US" sz="2000" dirty="0"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dirty="0">
                <a:cs typeface="Arial" panose="020B0604020202020204" pitchFamily="34" charset="0"/>
              </a:rPr>
              <a:t>Zero Emission	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en-US" sz="2000" b="1" dirty="0">
                <a:cs typeface="Arial" panose="020B0604020202020204" pitchFamily="34" charset="0"/>
              </a:rPr>
              <a:t>Battery</a:t>
            </a:r>
            <a:r>
              <a:rPr lang="en-US" sz="2000" dirty="0">
                <a:cs typeface="Arial" panose="020B0604020202020204" pitchFamily="34" charset="0"/>
              </a:rPr>
              <a:t> and </a:t>
            </a:r>
            <a:r>
              <a:rPr lang="en-US" sz="2000" b="1" dirty="0">
                <a:cs typeface="Arial" panose="020B0604020202020204" pitchFamily="34" charset="0"/>
              </a:rPr>
              <a:t>hydrogen</a:t>
            </a:r>
            <a:r>
              <a:rPr lang="en-US" sz="2000" dirty="0">
                <a:cs typeface="Arial" panose="020B0604020202020204" pitchFamily="34" charset="0"/>
              </a:rPr>
              <a:t> electric propulsion systems can be used</a:t>
            </a:r>
            <a:br>
              <a:rPr lang="en-US" sz="2000" dirty="0">
                <a:cs typeface="Arial" panose="020B0604020202020204" pitchFamily="34" charset="0"/>
              </a:rPr>
            </a:br>
            <a:r>
              <a:rPr lang="en-US" sz="2000" dirty="0">
                <a:cs typeface="Arial" panose="020B0604020202020204" pitchFamily="34" charset="0"/>
              </a:rPr>
              <a:t>on </a:t>
            </a:r>
            <a:r>
              <a:rPr lang="en-US" sz="2000" b="1" dirty="0">
                <a:cs typeface="Arial" panose="020B0604020202020204" pitchFamily="34" charset="0"/>
              </a:rPr>
              <a:t>non-electrified lines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8188C66-73C0-5010-1EAF-4A7072DAB7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5" b="-1"/>
          <a:stretch>
            <a:fillRect/>
          </a:stretch>
        </p:blipFill>
        <p:spPr bwMode="auto">
          <a:xfrm>
            <a:off x="6284804" y="3429000"/>
            <a:ext cx="5117946" cy="206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B333BEA1-ACD2-981F-07FC-C49976FDB2EB}"/>
              </a:ext>
            </a:extLst>
          </p:cNvPr>
          <p:cNvSpPr txBox="1">
            <a:spLocks/>
          </p:cNvSpPr>
          <p:nvPr/>
        </p:nvSpPr>
        <p:spPr>
          <a:xfrm>
            <a:off x="6023103" y="1546964"/>
            <a:ext cx="5067712" cy="161053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66700" indent="-2667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863" indent="-26193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667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000" b="1" dirty="0">
                <a:cs typeface="Arial" panose="020B0604020202020204" pitchFamily="34" charset="0"/>
              </a:rPr>
              <a:t>Rail4EARTH Goals </a:t>
            </a:r>
            <a:r>
              <a:rPr lang="en-US" sz="2000" dirty="0">
                <a:cs typeface="Arial" panose="020B0604020202020204" pitchFamily="34" charset="0"/>
              </a:rPr>
              <a:t>– </a:t>
            </a:r>
            <a:r>
              <a:rPr lang="en-US" sz="2000" b="1" dirty="0">
                <a:cs typeface="Arial" panose="020B0604020202020204" pitchFamily="34" charset="0"/>
              </a:rPr>
              <a:t>Operating Range</a:t>
            </a:r>
            <a:br>
              <a:rPr lang="en-US" sz="2000" b="1" dirty="0">
                <a:cs typeface="Arial" panose="020B0604020202020204" pitchFamily="34" charset="0"/>
              </a:rPr>
            </a:br>
            <a:r>
              <a:rPr lang="en-US" sz="2000" dirty="0">
                <a:cs typeface="Arial" panose="020B0604020202020204" pitchFamily="34" charset="0"/>
              </a:rPr>
              <a:t>Autonomous range (passenger trains):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en-US" sz="2000" dirty="0">
                <a:cs typeface="Arial" panose="020B0604020202020204" pitchFamily="34" charset="0"/>
              </a:rPr>
              <a:t>Battery electric: &lt; 200 km</a:t>
            </a:r>
          </a:p>
          <a:p>
            <a:pPr lvl="1">
              <a:buSzPct val="100000"/>
              <a:buFont typeface="Courier New" panose="02070309020205020404" pitchFamily="49" charset="0"/>
              <a:buChar char="o"/>
            </a:pPr>
            <a:r>
              <a:rPr lang="en-US" sz="2000" b="1" dirty="0">
                <a:cs typeface="Arial" panose="020B0604020202020204" pitchFamily="34" charset="0"/>
              </a:rPr>
              <a:t>Hydrogen</a:t>
            </a:r>
            <a:r>
              <a:rPr lang="en-US" sz="2000" dirty="0">
                <a:cs typeface="Arial" panose="020B0604020202020204" pitchFamily="34" charset="0"/>
              </a:rPr>
              <a:t> electric: </a:t>
            </a:r>
            <a:r>
              <a:rPr lang="en-US" sz="2000" b="1" dirty="0">
                <a:cs typeface="Arial" panose="020B0604020202020204" pitchFamily="34" charset="0"/>
              </a:rPr>
              <a:t>&gt; 200 km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6AB5C3-A157-015E-9D18-F94DAE48FBF2}"/>
              </a:ext>
            </a:extLst>
          </p:cNvPr>
          <p:cNvSpPr txBox="1"/>
          <p:nvPr/>
        </p:nvSpPr>
        <p:spPr>
          <a:xfrm>
            <a:off x="6284804" y="5514956"/>
            <a:ext cx="5117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High-Speed Passenger Train in Spain (Photo: </a:t>
            </a:r>
            <a:r>
              <a:rPr lang="en-US" b="1" dirty="0"/>
              <a:t>Talgo</a:t>
            </a:r>
            <a:r>
              <a:rPr lang="en-US" dirty="0"/>
              <a:t>) </a:t>
            </a:r>
          </a:p>
        </p:txBody>
      </p:sp>
      <p:pic>
        <p:nvPicPr>
          <p:cNvPr id="16" name="Picture 15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DDEE322D-9289-891D-8537-D65D58B80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1" y="6028219"/>
            <a:ext cx="839710" cy="634821"/>
          </a:xfrm>
          <a:prstGeom prst="rect">
            <a:avLst/>
          </a:prstGeom>
        </p:spPr>
      </p:pic>
      <p:pic>
        <p:nvPicPr>
          <p:cNvPr id="17" name="Picture 16" descr="A picture containing graphics, text, font, graphic design&#10;&#10;Description automatically generated">
            <a:extLst>
              <a:ext uri="{FF2B5EF4-FFF2-40B4-BE49-F238E27FC236}">
                <a16:creationId xmlns:a16="http://schemas.microsoft.com/office/drawing/2014/main" id="{F7D53FEC-8643-CA95-A33B-671ABD85F2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363" y="6092754"/>
            <a:ext cx="1129389" cy="57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85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23E55-230D-237F-ECCD-43E078184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3C3BE37-CAB9-9DEE-0221-ED13EDBE1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35006" y="615798"/>
            <a:ext cx="1327732" cy="232614"/>
          </a:xfrm>
        </p:spPr>
        <p:txBody>
          <a:bodyPr/>
          <a:lstStyle/>
          <a:p>
            <a:r>
              <a:rPr lang="en-US" dirty="0"/>
              <a:t>OPEN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63131F7-4E04-C8B8-79FB-B68B0B314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506" y="316690"/>
            <a:ext cx="8942702" cy="634821"/>
          </a:xfrm>
        </p:spPr>
        <p:txBody>
          <a:bodyPr/>
          <a:lstStyle/>
          <a:p>
            <a:r>
              <a:rPr lang="en-US" sz="3600" dirty="0"/>
              <a:t>Scope of Work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CD14C869-6A1C-DCED-315B-561CC2C683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507" y="1452625"/>
            <a:ext cx="3822062" cy="4256152"/>
          </a:xfrm>
        </p:spPr>
        <p:txBody>
          <a:bodyPr/>
          <a:lstStyle/>
          <a:p>
            <a:pPr marL="360000" indent="-360000">
              <a:buSzPct val="100000"/>
              <a:buFont typeface="+mj-lt"/>
              <a:buAutoNum type="arabicPeriod"/>
            </a:pPr>
            <a:r>
              <a:rPr lang="en-US" sz="2000" dirty="0"/>
              <a:t>Design &amp; Operation of stationary</a:t>
            </a:r>
            <a:br>
              <a:rPr lang="en-US" sz="2000" dirty="0"/>
            </a:br>
            <a:r>
              <a:rPr lang="en-US" sz="2000" b="1" dirty="0"/>
              <a:t>Hydrogen Refueling Systems</a:t>
            </a:r>
            <a:br>
              <a:rPr lang="en-US" sz="2000" dirty="0"/>
            </a:br>
            <a:r>
              <a:rPr lang="en-US" sz="2000" dirty="0"/>
              <a:t>(railway side)</a:t>
            </a:r>
            <a:endParaRPr lang="en-US" sz="800" dirty="0"/>
          </a:p>
          <a:p>
            <a:pPr marL="360000" indent="-360000">
              <a:spcBef>
                <a:spcPts val="2000"/>
              </a:spcBef>
              <a:buSzPct val="100000"/>
              <a:buFont typeface="+mj-lt"/>
              <a:buAutoNum type="arabicPeriod"/>
            </a:pPr>
            <a:r>
              <a:rPr lang="en-US" sz="2000" dirty="0"/>
              <a:t>Design &amp; Operation of onboard</a:t>
            </a:r>
            <a:br>
              <a:rPr lang="en-US" sz="2000" dirty="0"/>
            </a:br>
            <a:r>
              <a:rPr lang="en-US" sz="2000" b="1" dirty="0"/>
              <a:t>Hydrogen Storage Systems</a:t>
            </a:r>
            <a:br>
              <a:rPr lang="en-US" sz="2000" dirty="0"/>
            </a:br>
            <a:r>
              <a:rPr lang="en-US" sz="2000" dirty="0"/>
              <a:t>(train side)</a:t>
            </a:r>
            <a:endParaRPr lang="en-US" sz="800" dirty="0"/>
          </a:p>
          <a:p>
            <a:pPr marL="360000" indent="-360000">
              <a:spcBef>
                <a:spcPts val="2000"/>
              </a:spcBef>
              <a:buSzPct val="100000"/>
              <a:buFont typeface="+mj-lt"/>
              <a:buAutoNum type="arabicPeriod"/>
            </a:pPr>
            <a:r>
              <a:rPr lang="en-US" sz="2000" b="1" dirty="0"/>
              <a:t>Interfaces</a:t>
            </a:r>
            <a:r>
              <a:rPr lang="en-US" sz="2000" dirty="0"/>
              <a:t> between HRS and train H2-storage systems</a:t>
            </a:r>
            <a:endParaRPr lang="en-US" sz="800" dirty="0"/>
          </a:p>
          <a:p>
            <a:pPr marL="360000" indent="-360000">
              <a:spcBef>
                <a:spcPts val="2000"/>
              </a:spcBef>
              <a:buSzPct val="100000"/>
              <a:buFont typeface="+mj-lt"/>
              <a:buAutoNum type="arabicPeriod"/>
            </a:pPr>
            <a:r>
              <a:rPr lang="en-US" sz="2000" b="1" dirty="0"/>
              <a:t>Pre-Standardization</a:t>
            </a:r>
            <a:br>
              <a:rPr lang="en-US" sz="2000" dirty="0"/>
            </a:br>
            <a:r>
              <a:rPr lang="en-US" sz="2000" dirty="0"/>
              <a:t>Guidelines for standardization</a:t>
            </a:r>
            <a:endParaRPr lang="en-US" sz="2000" b="1" dirty="0"/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6933BF-E0D4-D24F-7D85-EEE224E7E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569" y="1579189"/>
            <a:ext cx="7289977" cy="3851457"/>
          </a:xfrm>
          <a:prstGeom prst="rect">
            <a:avLst/>
          </a:prstGeom>
        </p:spPr>
      </p:pic>
      <p:pic>
        <p:nvPicPr>
          <p:cNvPr id="4" name="Picture 3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F93F2CFF-4A73-8255-BFBA-45DD425387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1" y="6028219"/>
            <a:ext cx="839710" cy="634821"/>
          </a:xfrm>
          <a:prstGeom prst="rect">
            <a:avLst/>
          </a:prstGeom>
        </p:spPr>
      </p:pic>
      <p:pic>
        <p:nvPicPr>
          <p:cNvPr id="5" name="Picture 4" descr="A picture containing graphics, text, font, graphic design&#10;&#10;Description automatically generated">
            <a:extLst>
              <a:ext uri="{FF2B5EF4-FFF2-40B4-BE49-F238E27FC236}">
                <a16:creationId xmlns:a16="http://schemas.microsoft.com/office/drawing/2014/main" id="{99988F96-B4FA-576D-E4CA-C735A6AAF0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363" y="6092754"/>
            <a:ext cx="1129389" cy="57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92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F16FCE4-A4E7-CB14-F0BF-3DDD5FA83B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OPEN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1BEE311-A8E7-C578-07F8-7EC50E4E4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Rail4EARTH HRS – Working Group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A82DF0C7-3D2B-00A1-2DD0-2159D0FA3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279727"/>
            <a:ext cx="6541799" cy="4654790"/>
          </a:xfrm>
        </p:spPr>
        <p:txBody>
          <a:bodyPr/>
          <a:lstStyle/>
          <a:p>
            <a:pPr marL="360000" indent="-360000">
              <a:lnSpc>
                <a:spcPct val="114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2000" b="1" dirty="0"/>
              <a:t>Train H2 Storage Systems </a:t>
            </a:r>
            <a:r>
              <a:rPr lang="en-US" sz="2000" dirty="0"/>
              <a:t>Demands &amp; Requirements</a:t>
            </a:r>
          </a:p>
          <a:p>
            <a:pPr marL="360000" lvl="1" indent="360000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FCH2RAIL/DLR (EU)</a:t>
            </a:r>
          </a:p>
          <a:p>
            <a:pPr marL="360000" lvl="1" indent="360000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Talgo (Spain)</a:t>
            </a:r>
          </a:p>
          <a:p>
            <a:pPr marL="360000" lvl="1" indent="360000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60000" indent="-360000">
              <a:lnSpc>
                <a:spcPct val="114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2000" b="1" dirty="0"/>
              <a:t>Hydrogen Refueling System </a:t>
            </a:r>
            <a:r>
              <a:rPr lang="en-US" sz="2000" dirty="0"/>
              <a:t>Demands &amp; Requirements</a:t>
            </a:r>
          </a:p>
          <a:p>
            <a:pPr marL="360000" lvl="1" indent="360000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DB Engie (Germany)</a:t>
            </a:r>
          </a:p>
          <a:p>
            <a:pPr marL="360000" lvl="1" indent="360000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ADIF (Spain)</a:t>
            </a:r>
          </a:p>
          <a:p>
            <a:pPr marL="360000" lvl="1" indent="360000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60000" indent="-360000">
              <a:lnSpc>
                <a:spcPct val="114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2000" b="1" dirty="0"/>
              <a:t>Interfaces </a:t>
            </a:r>
            <a:r>
              <a:rPr lang="en-US" sz="2000" dirty="0"/>
              <a:t>between HRS &amp; H2 Storage Systems</a:t>
            </a:r>
          </a:p>
          <a:p>
            <a:pPr marL="360000" lvl="1" indent="360000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Talgo (Spain)</a:t>
            </a:r>
          </a:p>
          <a:p>
            <a:pPr marL="360000" lvl="1" indent="360000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Lukasiewicz IEL (Poland)</a:t>
            </a:r>
          </a:p>
          <a:p>
            <a:pPr marL="360000" lvl="1" indent="360000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60000" indent="-360000">
              <a:lnSpc>
                <a:spcPct val="114000"/>
              </a:lnSpc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2000" b="1" kern="0" dirty="0"/>
              <a:t>Pre-Standardization</a:t>
            </a:r>
            <a:endParaRPr lang="en-US" sz="2000" dirty="0"/>
          </a:p>
          <a:p>
            <a:pPr marL="360000" lvl="1" indent="360000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DB Engie (Germany)</a:t>
            </a:r>
          </a:p>
          <a:p>
            <a:pPr marL="360000" lvl="1" indent="360000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RISE (Sweden)</a:t>
            </a:r>
          </a:p>
          <a:p>
            <a:pPr marL="360000" lvl="1" indent="360000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360000" indent="-360000">
              <a:buSzPct val="100000"/>
              <a:buFont typeface="+mj-lt"/>
              <a:buAutoNum type="arabicPeriod"/>
            </a:pPr>
            <a:endParaRPr lang="en-US" sz="1800" dirty="0"/>
          </a:p>
          <a:p>
            <a:pPr marL="360000" indent="-360000">
              <a:buSzPct val="100000"/>
              <a:buFont typeface="+mj-lt"/>
              <a:buAutoNum type="arabicPeriod"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9CC742-DBFB-DE37-0A0A-1EFC495D6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863" y="1486375"/>
            <a:ext cx="4380558" cy="2922302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F74B67-E5DF-5AF3-DEB6-4E88E675AEEA}"/>
              </a:ext>
            </a:extLst>
          </p:cNvPr>
          <p:cNvSpPr txBox="1"/>
          <p:nvPr/>
        </p:nvSpPr>
        <p:spPr>
          <a:xfrm>
            <a:off x="7713576" y="4469268"/>
            <a:ext cx="40888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Hydrogen Refueling of a Train in Germany</a:t>
            </a:r>
          </a:p>
          <a:p>
            <a:pPr algn="ctr"/>
            <a:r>
              <a:rPr lang="en-US" dirty="0"/>
              <a:t>(Photos: </a:t>
            </a:r>
            <a:r>
              <a:rPr lang="en-US" b="1" dirty="0"/>
              <a:t>DB Engie</a:t>
            </a:r>
            <a:r>
              <a:rPr lang="en-US" dirty="0"/>
              <a:t>) </a:t>
            </a:r>
          </a:p>
        </p:txBody>
      </p:sp>
      <p:pic>
        <p:nvPicPr>
          <p:cNvPr id="9" name="Picture 8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72ABF2E8-81E1-08FF-3B73-4C50AB8D8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1" y="6028219"/>
            <a:ext cx="839710" cy="634821"/>
          </a:xfrm>
          <a:prstGeom prst="rect">
            <a:avLst/>
          </a:prstGeom>
        </p:spPr>
      </p:pic>
      <p:pic>
        <p:nvPicPr>
          <p:cNvPr id="11" name="Picture 10" descr="A picture containing graphics, text, font, graphic design&#10;&#10;Description automatically generated">
            <a:extLst>
              <a:ext uri="{FF2B5EF4-FFF2-40B4-BE49-F238E27FC236}">
                <a16:creationId xmlns:a16="http://schemas.microsoft.com/office/drawing/2014/main" id="{9A4EA2D7-4681-C12B-2FEE-192FA7CB9A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363" y="6092754"/>
            <a:ext cx="1129389" cy="5702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8F4EAE-52C6-9445-2E3D-CE6C7C0D81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4687" y="4216393"/>
            <a:ext cx="3608889" cy="187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41CF4-B245-7FAC-C17E-860E9D94A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0E110DB-D994-2B6D-8C47-B7943E6EAA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OPEN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C5B7398-EE40-F1F9-02DB-AEFE0A06E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354331"/>
            <a:ext cx="8685540" cy="698181"/>
          </a:xfrm>
        </p:spPr>
        <p:txBody>
          <a:bodyPr/>
          <a:lstStyle/>
          <a:p>
            <a:r>
              <a:rPr lang="en-US" sz="3600" dirty="0"/>
              <a:t>Railway Requirements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C38364EC-7B5F-9A29-588D-DF6A5363F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444684"/>
            <a:ext cx="4918064" cy="4175432"/>
          </a:xfrm>
        </p:spPr>
        <p:txBody>
          <a:bodyPr/>
          <a:lstStyle/>
          <a:p>
            <a:pPr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000" b="1" dirty="0"/>
              <a:t>Hydrogen Demand: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&lt; 50 kg for shunting locomotives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000" b="1" dirty="0"/>
              <a:t>&lt; 250 kg </a:t>
            </a:r>
            <a:r>
              <a:rPr lang="en-US" sz="2000" dirty="0"/>
              <a:t>for passenger trains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000" b="1" dirty="0"/>
              <a:t>Hydrogen Storage: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000" b="1" dirty="0"/>
              <a:t>Type IV </a:t>
            </a:r>
            <a:r>
              <a:rPr lang="en-US" sz="2000" dirty="0"/>
              <a:t>composite tank technology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000" b="1" dirty="0"/>
              <a:t>Train</a:t>
            </a:r>
            <a:r>
              <a:rPr lang="en-US" sz="2000" dirty="0"/>
              <a:t> hydrogen storage: </a:t>
            </a:r>
            <a:r>
              <a:rPr lang="en-US" sz="2000" b="1" dirty="0"/>
              <a:t>@350 bar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000" b="1" dirty="0"/>
              <a:t>Hydrogen Refueling: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No standard fueling protocol exists</a:t>
            </a:r>
          </a:p>
          <a:p>
            <a:pPr lvl="1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Refueling within </a:t>
            </a:r>
            <a:r>
              <a:rPr lang="en-US" sz="2000" b="1" dirty="0"/>
              <a:t>30 minutes</a:t>
            </a:r>
          </a:p>
        </p:txBody>
      </p:sp>
      <p:pic>
        <p:nvPicPr>
          <p:cNvPr id="5" name="Picture 4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1DC84876-00C4-567E-A943-E0392C355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1" y="6028219"/>
            <a:ext cx="839710" cy="634821"/>
          </a:xfrm>
          <a:prstGeom prst="rect">
            <a:avLst/>
          </a:prstGeom>
        </p:spPr>
      </p:pic>
      <p:pic>
        <p:nvPicPr>
          <p:cNvPr id="6" name="Picture 5" descr="A picture containing graphics, text, font, graphic design&#10;&#10;Description automatically generated">
            <a:extLst>
              <a:ext uri="{FF2B5EF4-FFF2-40B4-BE49-F238E27FC236}">
                <a16:creationId xmlns:a16="http://schemas.microsoft.com/office/drawing/2014/main" id="{3F6814E0-D0D9-121D-13D4-CA7834DAC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363" y="6092754"/>
            <a:ext cx="1129389" cy="57028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A00E2BB-C592-014E-0A3C-06BF63B4E72B}"/>
              </a:ext>
            </a:extLst>
          </p:cNvPr>
          <p:cNvGrpSpPr/>
          <p:nvPr/>
        </p:nvGrpSpPr>
        <p:grpSpPr>
          <a:xfrm>
            <a:off x="7284231" y="1576934"/>
            <a:ext cx="2778295" cy="4366348"/>
            <a:chOff x="7284231" y="1576934"/>
            <a:chExt cx="2778295" cy="4366348"/>
          </a:xfrm>
        </p:grpSpPr>
        <p:pic>
          <p:nvPicPr>
            <p:cNvPr id="2" name="Imagen 7">
              <a:extLst>
                <a:ext uri="{FF2B5EF4-FFF2-40B4-BE49-F238E27FC236}">
                  <a16:creationId xmlns:a16="http://schemas.microsoft.com/office/drawing/2014/main" id="{7BDC3316-FB13-3B61-925D-61D8CB7613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821313" y="2039852"/>
              <a:ext cx="3704131" cy="277829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5282546-544B-BFEE-4FC7-32815BE3E3F9}"/>
                </a:ext>
              </a:extLst>
            </p:cNvPr>
            <p:cNvSpPr txBox="1"/>
            <p:nvPr/>
          </p:nvSpPr>
          <p:spPr>
            <a:xfrm>
              <a:off x="7284231" y="5296951"/>
              <a:ext cx="2778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Train Hydrogen Storage</a:t>
              </a:r>
              <a:br>
                <a:rPr lang="en-US" dirty="0"/>
              </a:br>
              <a:r>
                <a:rPr lang="en-US" dirty="0"/>
                <a:t>(Photo: </a:t>
              </a:r>
              <a:r>
                <a:rPr lang="en-US" b="1" dirty="0"/>
                <a:t>Talgo</a:t>
              </a:r>
              <a:r>
                <a:rPr lang="en-US" dirty="0"/>
                <a:t>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404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D7417-B6AE-25BF-4103-B9E9074B1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 5">
            <a:extLst>
              <a:ext uri="{FF2B5EF4-FFF2-40B4-BE49-F238E27FC236}">
                <a16:creationId xmlns:a16="http://schemas.microsoft.com/office/drawing/2014/main" id="{E47F8EB2-7828-1EAF-A7CD-96EFE9CEB6B8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190438421"/>
              </p:ext>
            </p:extLst>
          </p:nvPr>
        </p:nvGraphicFramePr>
        <p:xfrm>
          <a:off x="4236097" y="2782660"/>
          <a:ext cx="7455159" cy="1920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9608">
                  <a:extLst>
                    <a:ext uri="{9D8B030D-6E8A-4147-A177-3AD203B41FA5}">
                      <a16:colId xmlns:a16="http://schemas.microsoft.com/office/drawing/2014/main" val="1156884593"/>
                    </a:ext>
                  </a:extLst>
                </a:gridCol>
                <a:gridCol w="6585551">
                  <a:extLst>
                    <a:ext uri="{9D8B030D-6E8A-4147-A177-3AD203B41FA5}">
                      <a16:colId xmlns:a16="http://schemas.microsoft.com/office/drawing/2014/main" val="2260393825"/>
                    </a:ext>
                  </a:extLst>
                </a:gridCol>
              </a:tblGrid>
              <a:tr h="554759">
                <a:tc>
                  <a:txBody>
                    <a:bodyPr/>
                    <a:lstStyle/>
                    <a:p>
                      <a:r>
                        <a:rPr lang="nb-NO" sz="2400" b="0" dirty="0">
                          <a:solidFill>
                            <a:schemeClr val="tx2"/>
                          </a:solidFill>
                          <a:latin typeface="+mn-lt"/>
                        </a:rPr>
                        <a:t>01</a:t>
                      </a:r>
                    </a:p>
                  </a:txBody>
                  <a:tcPr marL="137160" marR="137160" marT="137160" marB="13716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400" b="0" noProof="0" dirty="0">
                          <a:solidFill>
                            <a:schemeClr val="tx2"/>
                          </a:solidFill>
                        </a:rPr>
                        <a:t>Background</a:t>
                      </a:r>
                    </a:p>
                  </a:txBody>
                  <a:tcPr marL="137160" marR="137160" marT="137160" marB="13716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3585048"/>
                  </a:ext>
                </a:extLst>
              </a:tr>
              <a:tr h="554759">
                <a:tc>
                  <a:txBody>
                    <a:bodyPr/>
                    <a:lstStyle/>
                    <a:p>
                      <a:r>
                        <a:rPr lang="nb-NO" sz="2400" b="1" dirty="0">
                          <a:solidFill>
                            <a:schemeClr val="tx2"/>
                          </a:solidFill>
                          <a:latin typeface="+mn-lt"/>
                        </a:rPr>
                        <a:t>02</a:t>
                      </a:r>
                    </a:p>
                  </a:txBody>
                  <a:tcPr marL="137160" marR="137160" marT="137160" marB="13716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400" b="1" noProof="0" dirty="0">
                          <a:solidFill>
                            <a:schemeClr val="tx2"/>
                          </a:solidFill>
                        </a:rPr>
                        <a:t>Rail4EARTH HRS Modeling Study</a:t>
                      </a:r>
                    </a:p>
                  </a:txBody>
                  <a:tcPr marL="137160" marR="137160" marT="137160" marB="13716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8051155"/>
                  </a:ext>
                </a:extLst>
              </a:tr>
              <a:tr h="554759">
                <a:tc>
                  <a:txBody>
                    <a:bodyPr/>
                    <a:lstStyle/>
                    <a:p>
                      <a:r>
                        <a:rPr lang="nb-NO" sz="2400" b="0">
                          <a:solidFill>
                            <a:schemeClr val="tx2"/>
                          </a:solidFill>
                          <a:latin typeface="+mn-lt"/>
                        </a:rPr>
                        <a:t>03</a:t>
                      </a:r>
                    </a:p>
                  </a:txBody>
                  <a:tcPr marL="137160" marR="137160" marT="137160" marB="13716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400" b="0" dirty="0">
                          <a:solidFill>
                            <a:schemeClr val="tx2"/>
                          </a:solidFill>
                        </a:rPr>
                        <a:t>Conclusions</a:t>
                      </a:r>
                      <a:endParaRPr lang="nb-NO" sz="2400" b="0" dirty="0">
                        <a:solidFill>
                          <a:schemeClr val="tx2"/>
                        </a:solidFill>
                      </a:endParaRPr>
                    </a:p>
                  </a:txBody>
                  <a:tcPr marL="137160" marR="137160" marT="137160" marB="13716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9042678"/>
                  </a:ext>
                </a:extLst>
              </a:tr>
            </a:tbl>
          </a:graphicData>
        </a:graphic>
      </p:graphicFrame>
      <p:sp>
        <p:nvSpPr>
          <p:cNvPr id="3" name="Tittel 2">
            <a:extLst>
              <a:ext uri="{FF2B5EF4-FFF2-40B4-BE49-F238E27FC236}">
                <a16:creationId xmlns:a16="http://schemas.microsoft.com/office/drawing/2014/main" id="{B273BEE3-5483-C3F7-FB78-40EEB5AD54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498564"/>
            <a:ext cx="2281602" cy="1196908"/>
          </a:xfrm>
        </p:spPr>
        <p:txBody>
          <a:bodyPr/>
          <a:lstStyle/>
          <a:p>
            <a:r>
              <a:rPr lang="en-US"/>
              <a:t>Contents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60976E1-2E7D-3071-48BD-1EFD202318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35006" y="588089"/>
            <a:ext cx="1327732" cy="117683"/>
          </a:xfrm>
        </p:spPr>
        <p:txBody>
          <a:bodyPr/>
          <a:lstStyle/>
          <a:p>
            <a:r>
              <a:rPr lang="en-US"/>
              <a:t>OPEN</a:t>
            </a:r>
          </a:p>
        </p:txBody>
      </p:sp>
    </p:spTree>
    <p:extLst>
      <p:ext uri="{BB962C8B-B14F-4D97-AF65-F5344CB8AC3E}">
        <p14:creationId xmlns:p14="http://schemas.microsoft.com/office/powerpoint/2010/main" val="14268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A24BE-E49E-BC8E-018F-2A7C01F7F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2129EC-39C1-25E8-BC16-8D10D3FDBF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OPEN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451AAF8-2F3A-790F-81BE-79039E83D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539961"/>
            <a:ext cx="8769972" cy="477567"/>
          </a:xfrm>
        </p:spPr>
        <p:txBody>
          <a:bodyPr/>
          <a:lstStyle/>
          <a:p>
            <a:r>
              <a:rPr lang="en-US" sz="3600" dirty="0"/>
              <a:t>Modeling Case Study</a:t>
            </a:r>
          </a:p>
        </p:txBody>
      </p:sp>
      <p:pic>
        <p:nvPicPr>
          <p:cNvPr id="9" name="Picture 8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6862BE3F-DEE9-5381-45BA-8F882E09D1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1" y="6028219"/>
            <a:ext cx="839710" cy="634821"/>
          </a:xfrm>
          <a:prstGeom prst="rect">
            <a:avLst/>
          </a:prstGeom>
        </p:spPr>
      </p:pic>
      <p:pic>
        <p:nvPicPr>
          <p:cNvPr id="10" name="Picture 9" descr="A picture containing graphics, text, font, graphic design&#10;&#10;Description automatically generated">
            <a:extLst>
              <a:ext uri="{FF2B5EF4-FFF2-40B4-BE49-F238E27FC236}">
                <a16:creationId xmlns:a16="http://schemas.microsoft.com/office/drawing/2014/main" id="{37E91ECB-BFA9-3DBF-7325-C574CA14F7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363" y="6092754"/>
            <a:ext cx="1129389" cy="570286"/>
          </a:xfrm>
          <a:prstGeom prst="rect">
            <a:avLst/>
          </a:prstGeom>
        </p:spPr>
      </p:pic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044C5884-FEBA-7B7E-1380-1482CE3C439C}"/>
              </a:ext>
            </a:extLst>
          </p:cNvPr>
          <p:cNvSpPr txBox="1">
            <a:spLocks/>
          </p:cNvSpPr>
          <p:nvPr/>
        </p:nvSpPr>
        <p:spPr>
          <a:xfrm>
            <a:off x="731837" y="1270064"/>
            <a:ext cx="11389825" cy="12867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66700" indent="-2667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863" indent="-26193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667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Overall Goal</a:t>
            </a:r>
            <a:r>
              <a:rPr lang="en-US" sz="2000" dirty="0"/>
              <a:t>:</a:t>
            </a:r>
            <a:r>
              <a:rPr lang="en-US" sz="2000" b="1" dirty="0"/>
              <a:t> 	Model</a:t>
            </a:r>
            <a:r>
              <a:rPr lang="en-US" sz="2000" dirty="0"/>
              <a:t> and </a:t>
            </a:r>
            <a:r>
              <a:rPr lang="en-US" sz="2000" b="1" dirty="0"/>
              <a:t>study</a:t>
            </a:r>
            <a:r>
              <a:rPr lang="en-US" sz="2000" dirty="0"/>
              <a:t> different </a:t>
            </a:r>
            <a:r>
              <a:rPr lang="en-US" sz="2000" b="1" dirty="0">
                <a:highlight>
                  <a:srgbClr val="FFFF00"/>
                </a:highlight>
              </a:rPr>
              <a:t>system designs </a:t>
            </a:r>
            <a:r>
              <a:rPr lang="en-US" sz="2000" dirty="0"/>
              <a:t>and </a:t>
            </a:r>
            <a:r>
              <a:rPr lang="en-US" sz="2000" b="1" dirty="0">
                <a:highlight>
                  <a:srgbClr val="FFFF00"/>
                </a:highlight>
              </a:rPr>
              <a:t>operating schemes </a:t>
            </a:r>
            <a:r>
              <a:rPr lang="en-US" sz="2000" dirty="0"/>
              <a:t>for railway HRS</a:t>
            </a:r>
            <a:endParaRPr lang="en-US" sz="800" dirty="0"/>
          </a:p>
          <a:p>
            <a:pPr mar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Specific Goals</a:t>
            </a:r>
            <a:r>
              <a:rPr lang="en-US" sz="2000" dirty="0"/>
              <a:t>:	Determine </a:t>
            </a:r>
            <a:r>
              <a:rPr lang="en-US" sz="2000" b="1" dirty="0">
                <a:highlight>
                  <a:srgbClr val="FFFF00"/>
                </a:highlight>
              </a:rPr>
              <a:t>filling time </a:t>
            </a:r>
            <a:r>
              <a:rPr lang="en-US" sz="2000" dirty="0"/>
              <a:t>&amp;</a:t>
            </a:r>
            <a:r>
              <a:rPr lang="en-US" sz="2000" dirty="0">
                <a:highlight>
                  <a:srgbClr val="FFFF00"/>
                </a:highlight>
              </a:rPr>
              <a:t> </a:t>
            </a:r>
            <a:r>
              <a:rPr lang="en-US" sz="2000" b="1" dirty="0">
                <a:highlight>
                  <a:srgbClr val="FFFF00"/>
                </a:highlight>
              </a:rPr>
              <a:t>state of charge</a:t>
            </a:r>
            <a:r>
              <a:rPr lang="en-US" sz="2000" b="1" dirty="0"/>
              <a:t> (SOC) </a:t>
            </a:r>
            <a:r>
              <a:rPr lang="en-US" sz="2000" dirty="0"/>
              <a:t>of train </a:t>
            </a:r>
            <a:r>
              <a:rPr lang="en-US" sz="2000" b="1" dirty="0"/>
              <a:t>hydrogen storage </a:t>
            </a:r>
            <a:r>
              <a:rPr lang="en-US" sz="2000" dirty="0"/>
              <a:t>for specific HRS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dirty="0"/>
              <a:t>Methodology</a:t>
            </a:r>
            <a:r>
              <a:rPr lang="en-US" sz="2000" dirty="0"/>
              <a:t>: Modeling of </a:t>
            </a:r>
            <a:r>
              <a:rPr lang="en-US" sz="2000" b="1" dirty="0">
                <a:highlight>
                  <a:srgbClr val="FFFF00"/>
                </a:highlight>
              </a:rPr>
              <a:t>“tank-to-tank”</a:t>
            </a:r>
            <a:r>
              <a:rPr lang="en-US" sz="2000" dirty="0"/>
              <a:t> filling</a:t>
            </a:r>
            <a:endParaRPr lang="en-US" sz="2000" b="1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5742B8-6C9E-FFC4-543B-CEC131854CAD}"/>
              </a:ext>
            </a:extLst>
          </p:cNvPr>
          <p:cNvGrpSpPr/>
          <p:nvPr/>
        </p:nvGrpSpPr>
        <p:grpSpPr>
          <a:xfrm>
            <a:off x="1338781" y="2929305"/>
            <a:ext cx="9825276" cy="3033004"/>
            <a:chOff x="1514111" y="2254858"/>
            <a:chExt cx="9825276" cy="3033004"/>
          </a:xfrm>
        </p:grpSpPr>
        <p:pic>
          <p:nvPicPr>
            <p:cNvPr id="11" name="Picture 10" descr="A white circle with a blue line and a black background&#10;&#10;AI-generated content may be incorrect.">
              <a:extLst>
                <a:ext uri="{FF2B5EF4-FFF2-40B4-BE49-F238E27FC236}">
                  <a16:creationId xmlns:a16="http://schemas.microsoft.com/office/drawing/2014/main" id="{7FA42ED4-86AE-D723-6BCC-765AE2C522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49" b="1775"/>
            <a:stretch>
              <a:fillRect/>
            </a:stretch>
          </p:blipFill>
          <p:spPr bwMode="auto">
            <a:xfrm>
              <a:off x="1514111" y="2254858"/>
              <a:ext cx="9825276" cy="2993929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7F5DA76-BE1C-3457-8AFB-B99D3A791D9B}"/>
                </a:ext>
              </a:extLst>
            </p:cNvPr>
            <p:cNvSpPr/>
            <p:nvPr/>
          </p:nvSpPr>
          <p:spPr>
            <a:xfrm>
              <a:off x="1835327" y="4602339"/>
              <a:ext cx="2674151" cy="6855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FF0000"/>
                  </a:solidFill>
                  <a:highlight>
                    <a:srgbClr val="FFFF00"/>
                  </a:highlight>
                  <a:sym typeface="Symbol" panose="05050102010706020507" pitchFamily="18" charset="2"/>
                </a:rPr>
                <a:t>1100 kg </a:t>
              </a:r>
              <a:r>
                <a:rPr lang="en-US" sz="2000" b="1" dirty="0">
                  <a:solidFill>
                    <a:schemeClr val="tx1"/>
                  </a:solidFill>
                  <a:sym typeface="Symbol" panose="05050102010706020507" pitchFamily="18" charset="2"/>
                </a:rPr>
                <a:t>@500 bar</a:t>
              </a:r>
            </a:p>
          </p:txBody>
        </p:sp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D208C0A1-70D4-0248-5766-61F7EE02FBB5}"/>
                </a:ext>
              </a:extLst>
            </p:cNvPr>
            <p:cNvSpPr/>
            <p:nvPr/>
          </p:nvSpPr>
          <p:spPr>
            <a:xfrm>
              <a:off x="5590451" y="4861166"/>
              <a:ext cx="698072" cy="221994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CF7AA0F-D5A4-587F-E7A8-DAF8F9999F1A}"/>
                </a:ext>
              </a:extLst>
            </p:cNvPr>
            <p:cNvSpPr/>
            <p:nvPr/>
          </p:nvSpPr>
          <p:spPr>
            <a:xfrm>
              <a:off x="6615722" y="4415095"/>
              <a:ext cx="2414955" cy="6855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FF0000"/>
                </a:solidFill>
                <a:highlight>
                  <a:srgbClr val="FFFF00"/>
                </a:highlight>
              </a:endParaRPr>
            </a:p>
            <a:p>
              <a:pPr algn="ctr"/>
              <a:r>
                <a:rPr lang="en-US" sz="2000" b="1" dirty="0">
                  <a:solidFill>
                    <a:srgbClr val="FF0000"/>
                  </a:solidFill>
                  <a:highlight>
                    <a:srgbClr val="FFFF00"/>
                  </a:highlight>
                </a:rPr>
                <a:t>250</a:t>
              </a:r>
              <a:r>
                <a:rPr lang="en-US" sz="2000" b="1" dirty="0">
                  <a:solidFill>
                    <a:srgbClr val="FF0000"/>
                  </a:solidFill>
                  <a:highlight>
                    <a:srgbClr val="FFFF00"/>
                  </a:highlight>
                  <a:sym typeface="Symbol" panose="05050102010706020507" pitchFamily="18" charset="2"/>
                </a:rPr>
                <a:t> kg </a:t>
              </a:r>
              <a:r>
                <a:rPr lang="en-US" sz="2000" b="1" dirty="0">
                  <a:solidFill>
                    <a:schemeClr val="tx1"/>
                  </a:solidFill>
                  <a:sym typeface="Symbol" panose="05050102010706020507" pitchFamily="18" charset="2"/>
                </a:rPr>
                <a:t>@350 bar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126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EF1DF4-B167-223A-D5AB-B94C3E277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847CDB8-6868-903B-7CF4-09BF669C67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OPEN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6BCF381-3E7E-EF3B-A0E6-8E88E1CFB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354331"/>
            <a:ext cx="8685540" cy="698181"/>
          </a:xfrm>
        </p:spPr>
        <p:txBody>
          <a:bodyPr/>
          <a:lstStyle/>
          <a:p>
            <a:r>
              <a:rPr lang="en-US" sz="3600" dirty="0"/>
              <a:t>HRS Thermodynamics</a:t>
            </a:r>
          </a:p>
        </p:txBody>
      </p:sp>
      <p:pic>
        <p:nvPicPr>
          <p:cNvPr id="5" name="Picture 4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22DA84B3-E222-406E-E688-70374356C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1" y="6028219"/>
            <a:ext cx="839710" cy="634821"/>
          </a:xfrm>
          <a:prstGeom prst="rect">
            <a:avLst/>
          </a:prstGeom>
        </p:spPr>
      </p:pic>
      <p:pic>
        <p:nvPicPr>
          <p:cNvPr id="6" name="Picture 5" descr="A picture containing graphics, text, font, graphic design&#10;&#10;Description automatically generated">
            <a:extLst>
              <a:ext uri="{FF2B5EF4-FFF2-40B4-BE49-F238E27FC236}">
                <a16:creationId xmlns:a16="http://schemas.microsoft.com/office/drawing/2014/main" id="{3A129CA3-9D49-7C08-7DAE-9141804BE7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363" y="6092754"/>
            <a:ext cx="1129389" cy="5702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42BE45-C97E-25A8-F57A-80BD9A7919E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877"/>
          <a:stretch>
            <a:fillRect/>
          </a:stretch>
        </p:blipFill>
        <p:spPr>
          <a:xfrm>
            <a:off x="2625970" y="1799614"/>
            <a:ext cx="6400799" cy="4799447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80B24570-DDBB-618E-0F1F-1FEFE32F8A60}"/>
              </a:ext>
            </a:extLst>
          </p:cNvPr>
          <p:cNvSpPr txBox="1">
            <a:spLocks/>
          </p:cNvSpPr>
          <p:nvPr/>
        </p:nvSpPr>
        <p:spPr>
          <a:xfrm>
            <a:off x="731837" y="1313979"/>
            <a:ext cx="10756778" cy="48563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66700" indent="-2667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863" indent="-26193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667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2700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b="1" dirty="0"/>
              <a:t>Pressure</a:t>
            </a:r>
            <a:r>
              <a:rPr lang="en-US" sz="2000" dirty="0"/>
              <a:t> (MPa) and </a:t>
            </a:r>
            <a:r>
              <a:rPr lang="en-US" sz="2000" b="1" dirty="0"/>
              <a:t>Temperature</a:t>
            </a:r>
            <a:r>
              <a:rPr lang="en-US" sz="2000" dirty="0"/>
              <a:t> (</a:t>
            </a:r>
            <a:r>
              <a:rPr lang="en-US" sz="2000" dirty="0">
                <a:sym typeface="Symbol" panose="05050102010706020507" pitchFamily="18" charset="2"/>
              </a:rPr>
              <a:t>C) </a:t>
            </a:r>
            <a:r>
              <a:rPr lang="en-US" sz="2000" dirty="0"/>
              <a:t>limits for a </a:t>
            </a:r>
            <a:r>
              <a:rPr lang="en-US" sz="2000" b="1" dirty="0"/>
              <a:t>350 bar </a:t>
            </a:r>
            <a:r>
              <a:rPr lang="en-US" sz="2000" dirty="0"/>
              <a:t>(35 MPa) </a:t>
            </a:r>
            <a:r>
              <a:rPr lang="en-US" sz="2000" b="1" dirty="0"/>
              <a:t>hydrogen storage </a:t>
            </a:r>
            <a:r>
              <a:rPr lang="en-US" sz="2000" dirty="0"/>
              <a:t>tanks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DD7EEF2-D430-4D78-ADCF-4215A0F60A3E}"/>
              </a:ext>
            </a:extLst>
          </p:cNvPr>
          <p:cNvGrpSpPr/>
          <p:nvPr/>
        </p:nvGrpSpPr>
        <p:grpSpPr>
          <a:xfrm>
            <a:off x="9612920" y="2251566"/>
            <a:ext cx="1529896" cy="3419777"/>
            <a:chOff x="9612920" y="2251566"/>
            <a:chExt cx="1529896" cy="3419777"/>
          </a:xfrm>
        </p:grpSpPr>
        <p:pic>
          <p:nvPicPr>
            <p:cNvPr id="7170" name="Picture 2" descr="EES Software">
              <a:extLst>
                <a:ext uri="{FF2B5EF4-FFF2-40B4-BE49-F238E27FC236}">
                  <a16:creationId xmlns:a16="http://schemas.microsoft.com/office/drawing/2014/main" id="{48D5CE61-4BB9-0A6D-540B-2662601363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61735" y="3093588"/>
              <a:ext cx="1481081" cy="14810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01A1A05-1AF0-C4E0-79D4-79103812AFBD}"/>
                </a:ext>
              </a:extLst>
            </p:cNvPr>
            <p:cNvSpPr txBox="1"/>
            <p:nvPr/>
          </p:nvSpPr>
          <p:spPr>
            <a:xfrm>
              <a:off x="9661734" y="4655680"/>
              <a:ext cx="148108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Engineering</a:t>
              </a:r>
            </a:p>
            <a:p>
              <a:r>
                <a:rPr lang="en-US" sz="2000" b="1" dirty="0"/>
                <a:t>Equation</a:t>
              </a:r>
            </a:p>
            <a:p>
              <a:r>
                <a:rPr lang="en-US" sz="2000" b="1" dirty="0"/>
                <a:t>Solver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F4593D2-F0B3-80F2-D41E-8A7C4AC9FAFF}"/>
                </a:ext>
              </a:extLst>
            </p:cNvPr>
            <p:cNvSpPr txBox="1"/>
            <p:nvPr/>
          </p:nvSpPr>
          <p:spPr>
            <a:xfrm>
              <a:off x="9612920" y="2251566"/>
              <a:ext cx="148108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Modeling</a:t>
              </a:r>
            </a:p>
            <a:p>
              <a:r>
                <a:rPr lang="en-US" sz="2000" dirty="0"/>
                <a:t>Tool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648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C4213-67AF-78A6-C273-339C75494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E2B75C2-8A2E-4FF5-231B-D939883FC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OPEN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483FF19-0EFE-D340-2D5D-1B4897B18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354331"/>
            <a:ext cx="8685540" cy="698181"/>
          </a:xfrm>
        </p:spPr>
        <p:txBody>
          <a:bodyPr/>
          <a:lstStyle/>
          <a:p>
            <a:r>
              <a:rPr lang="en-US" sz="3600" dirty="0"/>
              <a:t>Pressures during H2-refueling</a:t>
            </a:r>
          </a:p>
        </p:txBody>
      </p:sp>
      <p:pic>
        <p:nvPicPr>
          <p:cNvPr id="5" name="Picture 4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79C5F938-87F9-71D7-639C-F9D259BF0F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1" y="6028219"/>
            <a:ext cx="839710" cy="6348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CC5EF4-FB1E-B144-E3F8-0D8BD53B4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2802" y="1458000"/>
            <a:ext cx="5436561" cy="5400000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78829FAC-0A25-9B26-1122-0A7502F4CF0D}"/>
              </a:ext>
            </a:extLst>
          </p:cNvPr>
          <p:cNvSpPr txBox="1">
            <a:spLocks/>
          </p:cNvSpPr>
          <p:nvPr/>
        </p:nvSpPr>
        <p:spPr>
          <a:xfrm>
            <a:off x="731837" y="1313979"/>
            <a:ext cx="10756778" cy="48563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66700" indent="-2667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863" indent="-26193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667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2700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b="1" dirty="0">
                <a:highlight>
                  <a:srgbClr val="FFFF00"/>
                </a:highlight>
              </a:rPr>
              <a:t>Pressures</a:t>
            </a:r>
            <a:r>
              <a:rPr lang="en-US" sz="2000" b="1" dirty="0"/>
              <a:t> </a:t>
            </a:r>
            <a:r>
              <a:rPr lang="en-US" sz="2000" dirty="0"/>
              <a:t>in H2 storage systems for </a:t>
            </a:r>
            <a:r>
              <a:rPr lang="en-US" sz="2000" b="1" dirty="0"/>
              <a:t>two different HRS designs </a:t>
            </a:r>
            <a:r>
              <a:rPr lang="en-US" sz="2000" dirty="0"/>
              <a:t>(1088 kg vs. 2176 kg)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16F8636-9E1E-8E0C-07BB-B2D13A080D5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8597"/>
          <a:stretch>
            <a:fillRect/>
          </a:stretch>
        </p:blipFill>
        <p:spPr>
          <a:xfrm>
            <a:off x="1090357" y="2106732"/>
            <a:ext cx="3488975" cy="132226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CF338D2-D72A-75A1-FD6A-90150F126AB2}"/>
              </a:ext>
            </a:extLst>
          </p:cNvPr>
          <p:cNvSpPr txBox="1"/>
          <p:nvPr/>
        </p:nvSpPr>
        <p:spPr>
          <a:xfrm>
            <a:off x="1403591" y="3551452"/>
            <a:ext cx="2700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Reference System (Case 1)</a:t>
            </a:r>
          </a:p>
        </p:txBody>
      </p:sp>
      <p:pic>
        <p:nvPicPr>
          <p:cNvPr id="6" name="Picture 5" descr="A picture containing graphics, text, font, graphic design&#10;&#10;Description automatically generated">
            <a:extLst>
              <a:ext uri="{FF2B5EF4-FFF2-40B4-BE49-F238E27FC236}">
                <a16:creationId xmlns:a16="http://schemas.microsoft.com/office/drawing/2014/main" id="{6FB7C9C8-7562-3D63-65C2-16AD493F0C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363" y="6092754"/>
            <a:ext cx="1129389" cy="57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61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030DC-B5C4-9622-E835-25E83FC6D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75B9916-2CCB-6786-56E8-E92EB55016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OPEN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0D340E0-B611-C383-1760-570C6D615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354331"/>
            <a:ext cx="8685540" cy="698181"/>
          </a:xfrm>
        </p:spPr>
        <p:txBody>
          <a:bodyPr/>
          <a:lstStyle/>
          <a:p>
            <a:r>
              <a:rPr lang="en-US" sz="3600" dirty="0"/>
              <a:t>Temperatures during H2-refueling</a:t>
            </a:r>
          </a:p>
        </p:txBody>
      </p:sp>
      <p:pic>
        <p:nvPicPr>
          <p:cNvPr id="5" name="Picture 4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F160574B-FFEC-0286-F201-FD929D184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1" y="6028219"/>
            <a:ext cx="839710" cy="6348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7FE557-96F5-D210-1886-69B2D61520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7132" y="1458000"/>
            <a:ext cx="5502231" cy="5400000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53CD1260-FBA9-ACF5-57AF-4575A25E9B84}"/>
              </a:ext>
            </a:extLst>
          </p:cNvPr>
          <p:cNvSpPr txBox="1">
            <a:spLocks/>
          </p:cNvSpPr>
          <p:nvPr/>
        </p:nvSpPr>
        <p:spPr>
          <a:xfrm>
            <a:off x="731837" y="1313979"/>
            <a:ext cx="10756778" cy="48563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66700" indent="-2667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863" indent="-26193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667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2700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b="1" dirty="0">
                <a:highlight>
                  <a:srgbClr val="FFFF00"/>
                </a:highlight>
              </a:rPr>
              <a:t>Temperatures</a:t>
            </a:r>
            <a:r>
              <a:rPr lang="en-US" sz="2000" b="1" dirty="0"/>
              <a:t> </a:t>
            </a:r>
            <a:r>
              <a:rPr lang="en-US" sz="2000" dirty="0"/>
              <a:t>in H2 storage systems for </a:t>
            </a:r>
            <a:r>
              <a:rPr lang="en-US" sz="2000" b="1" dirty="0"/>
              <a:t>two different HRS designs </a:t>
            </a:r>
            <a:r>
              <a:rPr lang="en-US" sz="2000" dirty="0"/>
              <a:t>(1088 kg vs. 2176 kg) </a:t>
            </a:r>
          </a:p>
          <a:p>
            <a:pPr marL="0" indent="-2700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594E19-3B86-023F-5AB6-B3E8A61085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8597"/>
          <a:stretch>
            <a:fillRect/>
          </a:stretch>
        </p:blipFill>
        <p:spPr>
          <a:xfrm>
            <a:off x="1090357" y="2106732"/>
            <a:ext cx="3488975" cy="13222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A13DE3-10A6-4568-DF1B-32EE842F2382}"/>
              </a:ext>
            </a:extLst>
          </p:cNvPr>
          <p:cNvSpPr txBox="1"/>
          <p:nvPr/>
        </p:nvSpPr>
        <p:spPr>
          <a:xfrm>
            <a:off x="1403591" y="3551452"/>
            <a:ext cx="2700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Reference System (Case 1)</a:t>
            </a:r>
          </a:p>
        </p:txBody>
      </p:sp>
      <p:pic>
        <p:nvPicPr>
          <p:cNvPr id="6" name="Picture 5" descr="A picture containing graphics, text, font, graphic design&#10;&#10;Description automatically generated">
            <a:extLst>
              <a:ext uri="{FF2B5EF4-FFF2-40B4-BE49-F238E27FC236}">
                <a16:creationId xmlns:a16="http://schemas.microsoft.com/office/drawing/2014/main" id="{24E5AAED-8371-D42E-4B04-A5DBD90482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363" y="6092754"/>
            <a:ext cx="1129389" cy="57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97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F89E2-C8B6-F830-A5F9-4BA07D1F1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D6602A7-FE6E-A2CC-EE67-482C2E8F2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OPEN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EF1DF15-F3F0-B8CF-0F49-7F98BAB56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354331"/>
            <a:ext cx="8685540" cy="698181"/>
          </a:xfrm>
        </p:spPr>
        <p:txBody>
          <a:bodyPr/>
          <a:lstStyle/>
          <a:p>
            <a:r>
              <a:rPr lang="en-US" sz="3600" dirty="0"/>
              <a:t>State of Charge (SOC)</a:t>
            </a:r>
          </a:p>
        </p:txBody>
      </p:sp>
      <p:pic>
        <p:nvPicPr>
          <p:cNvPr id="6" name="Picture 5" descr="A picture containing graphics, text, font, graphic design&#10;&#10;Description automatically generated">
            <a:extLst>
              <a:ext uri="{FF2B5EF4-FFF2-40B4-BE49-F238E27FC236}">
                <a16:creationId xmlns:a16="http://schemas.microsoft.com/office/drawing/2014/main" id="{667FD7E5-D3BC-50D6-51CD-AC10E5076E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363" y="6092754"/>
            <a:ext cx="1129389" cy="5702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9C5445F-EC9D-CCE5-F7C0-C281DD1ED8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480" y="1458000"/>
            <a:ext cx="5414754" cy="5400000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3E4E4986-A301-F6DD-A44F-6FC55A88B8D2}"/>
              </a:ext>
            </a:extLst>
          </p:cNvPr>
          <p:cNvSpPr txBox="1">
            <a:spLocks/>
          </p:cNvSpPr>
          <p:nvPr/>
        </p:nvSpPr>
        <p:spPr>
          <a:xfrm>
            <a:off x="731837" y="1313979"/>
            <a:ext cx="10756778" cy="48563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266700" indent="-2667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863" indent="-26193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667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2700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b="1" dirty="0">
                <a:highlight>
                  <a:srgbClr val="FFFF00"/>
                </a:highlight>
              </a:rPr>
              <a:t>Final SOC </a:t>
            </a:r>
            <a:r>
              <a:rPr lang="en-US" sz="2000" dirty="0">
                <a:highlight>
                  <a:srgbClr val="FFFF00"/>
                </a:highlight>
              </a:rPr>
              <a:t>in</a:t>
            </a:r>
            <a:r>
              <a:rPr lang="en-US" sz="2000" b="1" dirty="0">
                <a:highlight>
                  <a:srgbClr val="FFFF00"/>
                </a:highlight>
              </a:rPr>
              <a:t> train H2-storage</a:t>
            </a:r>
            <a:r>
              <a:rPr lang="en-US" sz="2000" dirty="0"/>
              <a:t> vs. </a:t>
            </a:r>
            <a:r>
              <a:rPr lang="en-US" sz="2000" b="1" dirty="0"/>
              <a:t>HRS H2-storage size </a:t>
            </a:r>
            <a:r>
              <a:rPr lang="en-US" sz="2000" dirty="0"/>
              <a:t>(kg) and </a:t>
            </a:r>
            <a:r>
              <a:rPr lang="en-US" sz="2000" b="1" dirty="0"/>
              <a:t>H2 filling rate </a:t>
            </a:r>
            <a:r>
              <a:rPr lang="en-US" sz="2000" dirty="0"/>
              <a:t>(g/s)</a:t>
            </a:r>
          </a:p>
        </p:txBody>
      </p:sp>
      <p:pic>
        <p:nvPicPr>
          <p:cNvPr id="5" name="Picture 4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4F9DF725-E530-BCD8-B541-B206486568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1" y="6028219"/>
            <a:ext cx="839710" cy="634821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EA2D1A5-A685-A2EE-4360-69E4AE57D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256542"/>
              </p:ext>
            </p:extLst>
          </p:nvPr>
        </p:nvGraphicFramePr>
        <p:xfrm>
          <a:off x="6470234" y="2268867"/>
          <a:ext cx="5414754" cy="35890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9645">
                  <a:extLst>
                    <a:ext uri="{9D8B030D-6E8A-4147-A177-3AD203B41FA5}">
                      <a16:colId xmlns:a16="http://schemas.microsoft.com/office/drawing/2014/main" val="1722714668"/>
                    </a:ext>
                  </a:extLst>
                </a:gridCol>
                <a:gridCol w="912467">
                  <a:extLst>
                    <a:ext uri="{9D8B030D-6E8A-4147-A177-3AD203B41FA5}">
                      <a16:colId xmlns:a16="http://schemas.microsoft.com/office/drawing/2014/main" val="448294626"/>
                    </a:ext>
                  </a:extLst>
                </a:gridCol>
                <a:gridCol w="833121">
                  <a:extLst>
                    <a:ext uri="{9D8B030D-6E8A-4147-A177-3AD203B41FA5}">
                      <a16:colId xmlns:a16="http://schemas.microsoft.com/office/drawing/2014/main" val="3354831"/>
                    </a:ext>
                  </a:extLst>
                </a:gridCol>
                <a:gridCol w="1051856">
                  <a:extLst>
                    <a:ext uri="{9D8B030D-6E8A-4147-A177-3AD203B41FA5}">
                      <a16:colId xmlns:a16="http://schemas.microsoft.com/office/drawing/2014/main" val="3791875817"/>
                    </a:ext>
                  </a:extLst>
                </a:gridCol>
                <a:gridCol w="752704">
                  <a:extLst>
                    <a:ext uri="{9D8B030D-6E8A-4147-A177-3AD203B41FA5}">
                      <a16:colId xmlns:a16="http://schemas.microsoft.com/office/drawing/2014/main" val="1959029495"/>
                    </a:ext>
                  </a:extLst>
                </a:gridCol>
                <a:gridCol w="904961">
                  <a:extLst>
                    <a:ext uri="{9D8B030D-6E8A-4147-A177-3AD203B41FA5}">
                      <a16:colId xmlns:a16="http://schemas.microsoft.com/office/drawing/2014/main" val="1008071450"/>
                    </a:ext>
                  </a:extLst>
                </a:gridCol>
              </a:tblGrid>
              <a:tr h="799063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HRS Hydrogen Storage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Train Hydrogen Storage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718421"/>
                  </a:ext>
                </a:extLst>
              </a:tr>
              <a:tr h="12397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Storage </a:t>
                      </a:r>
                      <a:r>
                        <a:rPr lang="es-ES" sz="2000" dirty="0" err="1">
                          <a:effectLst/>
                        </a:rPr>
                        <a:t>Size</a:t>
                      </a:r>
                      <a:br>
                        <a:rPr lang="es-ES" sz="2000" dirty="0">
                          <a:effectLst/>
                        </a:rPr>
                      </a:br>
                      <a:r>
                        <a:rPr lang="es-ES" sz="2000" dirty="0">
                          <a:effectLst/>
                        </a:rPr>
                        <a:t>(kg)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No. </a:t>
                      </a:r>
                      <a:r>
                        <a:rPr lang="es-ES" sz="2000" dirty="0" err="1">
                          <a:solidFill>
                            <a:schemeClr val="tx1"/>
                          </a:solidFill>
                          <a:effectLst/>
                        </a:rPr>
                        <a:t>of</a:t>
                      </a: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b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ES" sz="2000" dirty="0" err="1">
                          <a:solidFill>
                            <a:schemeClr val="tx1"/>
                          </a:solidFill>
                          <a:effectLst/>
                        </a:rPr>
                        <a:t>tanks</a:t>
                      </a: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b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(#)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Final </a:t>
                      </a:r>
                      <a:r>
                        <a:rPr lang="es-ES" sz="2000" dirty="0" err="1">
                          <a:solidFill>
                            <a:schemeClr val="tx1"/>
                          </a:solidFill>
                          <a:effectLst/>
                        </a:rPr>
                        <a:t>Temp</a:t>
                      </a: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b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s-ES" sz="2000" baseline="30000" dirty="0" err="1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r>
                        <a:rPr lang="es-ES" sz="2000" dirty="0" err="1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Final</a:t>
                      </a:r>
                      <a:b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ES" sz="2000" dirty="0" err="1">
                          <a:solidFill>
                            <a:schemeClr val="tx1"/>
                          </a:solidFill>
                          <a:effectLst/>
                        </a:rPr>
                        <a:t>Pressure</a:t>
                      </a:r>
                      <a:b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(bar)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Final SOC</a:t>
                      </a:r>
                      <a:b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(%)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 err="1">
                          <a:solidFill>
                            <a:schemeClr val="tx1"/>
                          </a:solidFill>
                          <a:effectLst/>
                        </a:rPr>
                        <a:t>Filling</a:t>
                      </a:r>
                      <a:b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Time</a:t>
                      </a:r>
                      <a:b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</a:rPr>
                        <a:t>(min)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707587"/>
                  </a:ext>
                </a:extLst>
              </a:tr>
              <a:tr h="3875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2176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208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59.0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405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99.9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35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861992"/>
                  </a:ext>
                </a:extLst>
              </a:tr>
              <a:tr h="3875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1088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104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>
                          <a:effectLst/>
                        </a:rPr>
                        <a:t>54.2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>
                          <a:effectLst/>
                        </a:rPr>
                        <a:t>359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91.7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31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157049"/>
                  </a:ext>
                </a:extLst>
              </a:tr>
              <a:tr h="3875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795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78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51.4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331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86.3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29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235078"/>
                  </a:ext>
                </a:extLst>
              </a:tr>
              <a:tr h="3875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502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48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46.0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279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75.8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effectLst/>
                        </a:rPr>
                        <a:t>25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25968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A19FC14-EBC3-0CAF-938A-619E3D56554A}"/>
              </a:ext>
            </a:extLst>
          </p:cNvPr>
          <p:cNvSpPr txBox="1"/>
          <p:nvPr/>
        </p:nvSpPr>
        <p:spPr>
          <a:xfrm>
            <a:off x="6446788" y="1836261"/>
            <a:ext cx="22669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Results @</a:t>
            </a:r>
            <a:r>
              <a:rPr lang="en-US" sz="2000" b="1" dirty="0">
                <a:highlight>
                  <a:srgbClr val="FFFF00"/>
                </a:highlight>
              </a:rPr>
              <a:t>100 g/s</a:t>
            </a:r>
          </a:p>
        </p:txBody>
      </p:sp>
    </p:spTree>
    <p:extLst>
      <p:ext uri="{BB962C8B-B14F-4D97-AF65-F5344CB8AC3E}">
        <p14:creationId xmlns:p14="http://schemas.microsoft.com/office/powerpoint/2010/main" val="67085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18693-C96A-3756-5D51-2252C1CA7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 5">
            <a:extLst>
              <a:ext uri="{FF2B5EF4-FFF2-40B4-BE49-F238E27FC236}">
                <a16:creationId xmlns:a16="http://schemas.microsoft.com/office/drawing/2014/main" id="{B34998E0-3D96-B7D8-3507-5BFA26827C10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974938804"/>
              </p:ext>
            </p:extLst>
          </p:nvPr>
        </p:nvGraphicFramePr>
        <p:xfrm>
          <a:off x="4236097" y="2782660"/>
          <a:ext cx="7455159" cy="1920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9608">
                  <a:extLst>
                    <a:ext uri="{9D8B030D-6E8A-4147-A177-3AD203B41FA5}">
                      <a16:colId xmlns:a16="http://schemas.microsoft.com/office/drawing/2014/main" val="1156884593"/>
                    </a:ext>
                  </a:extLst>
                </a:gridCol>
                <a:gridCol w="6585551">
                  <a:extLst>
                    <a:ext uri="{9D8B030D-6E8A-4147-A177-3AD203B41FA5}">
                      <a16:colId xmlns:a16="http://schemas.microsoft.com/office/drawing/2014/main" val="2260393825"/>
                    </a:ext>
                  </a:extLst>
                </a:gridCol>
              </a:tblGrid>
              <a:tr h="554759">
                <a:tc>
                  <a:txBody>
                    <a:bodyPr/>
                    <a:lstStyle/>
                    <a:p>
                      <a:r>
                        <a:rPr lang="nb-NO" sz="2400" b="0" dirty="0">
                          <a:solidFill>
                            <a:schemeClr val="tx2"/>
                          </a:solidFill>
                          <a:latin typeface="+mn-lt"/>
                        </a:rPr>
                        <a:t>01</a:t>
                      </a:r>
                    </a:p>
                  </a:txBody>
                  <a:tcPr marL="137160" marR="137160" marT="137160" marB="13716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400" b="0" noProof="0" dirty="0">
                          <a:solidFill>
                            <a:schemeClr val="tx2"/>
                          </a:solidFill>
                        </a:rPr>
                        <a:t>Background</a:t>
                      </a:r>
                    </a:p>
                  </a:txBody>
                  <a:tcPr marL="137160" marR="137160" marT="137160" marB="137160"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3585048"/>
                  </a:ext>
                </a:extLst>
              </a:tr>
              <a:tr h="554759">
                <a:tc>
                  <a:txBody>
                    <a:bodyPr/>
                    <a:lstStyle/>
                    <a:p>
                      <a:r>
                        <a:rPr lang="nb-NO" sz="2400" b="0" dirty="0">
                          <a:solidFill>
                            <a:schemeClr val="tx2"/>
                          </a:solidFill>
                          <a:latin typeface="+mn-lt"/>
                        </a:rPr>
                        <a:t>02</a:t>
                      </a:r>
                    </a:p>
                  </a:txBody>
                  <a:tcPr marL="137160" marR="137160" marT="137160" marB="13716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400" b="0" noProof="0" dirty="0">
                          <a:solidFill>
                            <a:schemeClr val="tx2"/>
                          </a:solidFill>
                        </a:rPr>
                        <a:t>Rail4EARTH HRS Modeling Study</a:t>
                      </a:r>
                    </a:p>
                  </a:txBody>
                  <a:tcPr marL="137160" marR="137160" marT="137160" marB="13716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8051155"/>
                  </a:ext>
                </a:extLst>
              </a:tr>
              <a:tr h="554759">
                <a:tc>
                  <a:txBody>
                    <a:bodyPr/>
                    <a:lstStyle/>
                    <a:p>
                      <a:r>
                        <a:rPr lang="nb-NO" sz="2400" b="1">
                          <a:solidFill>
                            <a:schemeClr val="tx2"/>
                          </a:solidFill>
                          <a:latin typeface="+mn-lt"/>
                        </a:rPr>
                        <a:t>03</a:t>
                      </a:r>
                    </a:p>
                  </a:txBody>
                  <a:tcPr marL="137160" marR="137160" marT="137160" marB="13716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400" b="1" dirty="0">
                          <a:solidFill>
                            <a:schemeClr val="tx2"/>
                          </a:solidFill>
                        </a:rPr>
                        <a:t>Conclusions</a:t>
                      </a:r>
                      <a:endParaRPr lang="nb-NO" sz="2400" b="1" dirty="0">
                        <a:solidFill>
                          <a:schemeClr val="tx2"/>
                        </a:solidFill>
                      </a:endParaRPr>
                    </a:p>
                  </a:txBody>
                  <a:tcPr marL="137160" marR="137160" marT="137160" marB="137160"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9042678"/>
                  </a:ext>
                </a:extLst>
              </a:tr>
            </a:tbl>
          </a:graphicData>
        </a:graphic>
      </p:graphicFrame>
      <p:sp>
        <p:nvSpPr>
          <p:cNvPr id="3" name="Tittel 2">
            <a:extLst>
              <a:ext uri="{FF2B5EF4-FFF2-40B4-BE49-F238E27FC236}">
                <a16:creationId xmlns:a16="http://schemas.microsoft.com/office/drawing/2014/main" id="{2A7198AA-6A37-27B2-0092-A9F8CBBF5B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498564"/>
            <a:ext cx="2281602" cy="1196908"/>
          </a:xfrm>
        </p:spPr>
        <p:txBody>
          <a:bodyPr/>
          <a:lstStyle/>
          <a:p>
            <a:r>
              <a:rPr lang="en-US"/>
              <a:t>Contents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CBD10C7-4105-607D-D850-AD2A0D158C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35006" y="588089"/>
            <a:ext cx="1327732" cy="117683"/>
          </a:xfrm>
        </p:spPr>
        <p:txBody>
          <a:bodyPr/>
          <a:lstStyle/>
          <a:p>
            <a:r>
              <a:rPr lang="en-US"/>
              <a:t>OPEN</a:t>
            </a:r>
          </a:p>
        </p:txBody>
      </p:sp>
    </p:spTree>
    <p:extLst>
      <p:ext uri="{BB962C8B-B14F-4D97-AF65-F5344CB8AC3E}">
        <p14:creationId xmlns:p14="http://schemas.microsoft.com/office/powerpoint/2010/main" val="373717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25C05-DE25-05FE-A751-E68DEE5AA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44E315C-5B25-D30F-C7BB-8813F73073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OPEN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FF190FC-35F2-3147-64A8-1DDE0A76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354331"/>
            <a:ext cx="8685540" cy="698181"/>
          </a:xfrm>
        </p:spPr>
        <p:txBody>
          <a:bodyPr/>
          <a:lstStyle/>
          <a:p>
            <a:r>
              <a:rPr lang="en-US" sz="3600" dirty="0"/>
              <a:t>Summary &amp; Conclusions</a:t>
            </a:r>
          </a:p>
        </p:txBody>
      </p:sp>
      <p:pic>
        <p:nvPicPr>
          <p:cNvPr id="5" name="Picture 4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7FB0690D-05EC-899D-964E-B5B7A5A09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1" y="6028219"/>
            <a:ext cx="839710" cy="634821"/>
          </a:xfrm>
          <a:prstGeom prst="rect">
            <a:avLst/>
          </a:prstGeom>
        </p:spPr>
      </p:pic>
      <p:pic>
        <p:nvPicPr>
          <p:cNvPr id="6" name="Picture 5" descr="A picture containing graphics, text, font, graphic design&#10;&#10;Description automatically generated">
            <a:extLst>
              <a:ext uri="{FF2B5EF4-FFF2-40B4-BE49-F238E27FC236}">
                <a16:creationId xmlns:a16="http://schemas.microsoft.com/office/drawing/2014/main" id="{44FC524B-0A88-9304-E15F-3B8BD26170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363" y="6092754"/>
            <a:ext cx="1129389" cy="570286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442C742B-1EE2-197D-F636-6843A1E20AAB}"/>
              </a:ext>
            </a:extLst>
          </p:cNvPr>
          <p:cNvSpPr txBox="1">
            <a:spLocks/>
          </p:cNvSpPr>
          <p:nvPr/>
        </p:nvSpPr>
        <p:spPr>
          <a:xfrm>
            <a:off x="731837" y="1446834"/>
            <a:ext cx="5615175" cy="435461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0" rIns="0" bIns="0" rtlCol="0" anchor="t" anchorCtr="0">
            <a:noAutofit/>
          </a:bodyPr>
          <a:lstStyle>
            <a:lvl1pPr marL="266700" indent="-2667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863" indent="-26193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667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90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/>
              <a:t>HRS Design</a:t>
            </a:r>
            <a:r>
              <a:rPr lang="en-US" sz="2400" dirty="0"/>
              <a:t> (Case Study)</a:t>
            </a:r>
            <a:endParaRPr lang="en-US" sz="2400" b="1" dirty="0"/>
          </a:p>
          <a:p>
            <a:pPr marL="611063" lvl="2" indent="-270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HRS storage: </a:t>
            </a:r>
            <a:r>
              <a:rPr lang="en-US" sz="2400" b="1" dirty="0"/>
              <a:t>1000 kg @500 bar</a:t>
            </a:r>
          </a:p>
          <a:p>
            <a:pPr marL="611063" lvl="2" indent="-270000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400" b="1" i="1" dirty="0"/>
              <a:t>“Tank-to-Tank” </a:t>
            </a:r>
            <a:r>
              <a:rPr lang="en-US" sz="2400" dirty="0"/>
              <a:t>filling: </a:t>
            </a:r>
            <a:r>
              <a:rPr lang="en-US" sz="2400" b="1" dirty="0"/>
              <a:t>500 </a:t>
            </a:r>
            <a:r>
              <a:rPr lang="en-US" sz="2400" b="1" dirty="0">
                <a:sym typeface="Symbol" panose="05050102010706020507" pitchFamily="18" charset="2"/>
              </a:rPr>
              <a:t></a:t>
            </a:r>
            <a:r>
              <a:rPr lang="en-US" sz="2400" b="1" dirty="0"/>
              <a:t>350 bar</a:t>
            </a:r>
          </a:p>
          <a:p>
            <a:pPr marL="268163" lvl="2" indent="0">
              <a:lnSpc>
                <a:spcPct val="114000"/>
              </a:lnSpc>
              <a:spcBef>
                <a:spcPts val="0"/>
              </a:spcBef>
              <a:buSzPct val="100000"/>
              <a:buNone/>
            </a:pPr>
            <a:endParaRPr lang="en-US" sz="2400" dirty="0"/>
          </a:p>
          <a:p>
            <a:pPr marL="349125" lvl="1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/>
              <a:t>HRS Operation</a:t>
            </a:r>
          </a:p>
          <a:p>
            <a:pPr marL="611063" lvl="2" indent="-270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Medium high mass flow: </a:t>
            </a:r>
            <a:r>
              <a:rPr lang="en-US" sz="2400" b="1" dirty="0"/>
              <a:t>100 g/s</a:t>
            </a:r>
          </a:p>
          <a:p>
            <a:pPr marL="611063" lvl="2" indent="-270000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Reasonable pre-cooling rate (30 </a:t>
            </a:r>
            <a:r>
              <a:rPr lang="en-US" sz="2400" dirty="0" err="1"/>
              <a:t>kW</a:t>
            </a:r>
            <a:r>
              <a:rPr lang="en-US" sz="2400" baseline="-25000" dirty="0" err="1"/>
              <a:t>th</a:t>
            </a:r>
            <a:r>
              <a:rPr lang="en-US" sz="2400" dirty="0"/>
              <a:t>)</a:t>
            </a:r>
          </a:p>
          <a:p>
            <a:pPr marL="0" indent="-27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A612E1F4-942B-8891-0A20-674AF9CA1E41}"/>
              </a:ext>
            </a:extLst>
          </p:cNvPr>
          <p:cNvSpPr txBox="1">
            <a:spLocks/>
          </p:cNvSpPr>
          <p:nvPr/>
        </p:nvSpPr>
        <p:spPr>
          <a:xfrm>
            <a:off x="6596187" y="1446833"/>
            <a:ext cx="5134708" cy="435461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0" tIns="0" rIns="0" bIns="0" rtlCol="0" anchor="t" anchorCtr="0">
            <a:noAutofit/>
          </a:bodyPr>
          <a:lstStyle>
            <a:lvl1pPr marL="266700" indent="-2667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863" indent="-26193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667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/>
              <a:t>Conclusions</a:t>
            </a:r>
          </a:p>
          <a:p>
            <a:pPr marL="611063" lvl="2" indent="-270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400" b="1" dirty="0"/>
              <a:t>200 kg </a:t>
            </a:r>
            <a:r>
              <a:rPr lang="en-US" sz="2400" dirty="0"/>
              <a:t>of hydrogen can be</a:t>
            </a:r>
            <a:br>
              <a:rPr lang="en-US" sz="2400" dirty="0"/>
            </a:br>
            <a:r>
              <a:rPr lang="en-US" sz="2400" dirty="0"/>
              <a:t>transferred in </a:t>
            </a:r>
            <a:r>
              <a:rPr lang="en-US" sz="2400" b="1" dirty="0"/>
              <a:t>30 minutes</a:t>
            </a:r>
          </a:p>
          <a:p>
            <a:pPr marL="611063" lvl="2" indent="-270000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High final </a:t>
            </a:r>
            <a:r>
              <a:rPr lang="en-US" sz="2400" b="1" dirty="0"/>
              <a:t>SOC &gt; 90%</a:t>
            </a:r>
            <a:r>
              <a:rPr lang="en-US" sz="2400" dirty="0"/>
              <a:t> can only be achieved with large HRS H2-storage</a:t>
            </a:r>
          </a:p>
          <a:p>
            <a:pPr marL="611063" lvl="2" indent="-270000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0" lvl="1" indent="-3429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§"/>
            </a:pPr>
            <a:r>
              <a:rPr lang="en-US" sz="2400" b="1" dirty="0"/>
              <a:t>Recommendations</a:t>
            </a:r>
          </a:p>
          <a:p>
            <a:pPr marL="612000" lvl="2" indent="-270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Refueling time: </a:t>
            </a:r>
            <a:r>
              <a:rPr lang="en-US" sz="2400" b="1" dirty="0"/>
              <a:t>30 minutes</a:t>
            </a:r>
          </a:p>
          <a:p>
            <a:pPr marL="612000" lvl="2" indent="-270000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Refueling speed: </a:t>
            </a:r>
            <a:r>
              <a:rPr lang="en-US" sz="2400" b="1" dirty="0"/>
              <a:t>100 g/s</a:t>
            </a:r>
          </a:p>
          <a:p>
            <a:pPr marL="612000" lvl="2" indent="-270000">
              <a:lnSpc>
                <a:spcPct val="114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0" indent="-27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6725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5575B-F3F6-C938-BCD1-9D1035124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D02B744-4B76-3952-1F02-20386AD9EC0C}"/>
              </a:ext>
            </a:extLst>
          </p:cNvPr>
          <p:cNvSpPr/>
          <p:nvPr/>
        </p:nvSpPr>
        <p:spPr>
          <a:xfrm>
            <a:off x="2195556" y="4850147"/>
            <a:ext cx="1810062" cy="7176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40FEAF0-8912-1207-9F40-99E81F9257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OPEN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32C5144-9522-6C80-C8E4-9B0B5F21C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354331"/>
            <a:ext cx="8685540" cy="698181"/>
          </a:xfrm>
        </p:spPr>
        <p:txBody>
          <a:bodyPr/>
          <a:lstStyle/>
          <a:p>
            <a:r>
              <a:rPr lang="en-US" sz="3600" dirty="0"/>
              <a:t>Future Work</a:t>
            </a:r>
          </a:p>
        </p:txBody>
      </p:sp>
      <p:pic>
        <p:nvPicPr>
          <p:cNvPr id="5" name="Picture 4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CD38FAD3-A918-8934-D7DD-7868F7AED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1" y="6028219"/>
            <a:ext cx="839710" cy="634821"/>
          </a:xfrm>
          <a:prstGeom prst="rect">
            <a:avLst/>
          </a:prstGeom>
        </p:spPr>
      </p:pic>
      <p:pic>
        <p:nvPicPr>
          <p:cNvPr id="6" name="Picture 5" descr="A picture containing graphics, text, font, graphic design&#10;&#10;Description automatically generated">
            <a:extLst>
              <a:ext uri="{FF2B5EF4-FFF2-40B4-BE49-F238E27FC236}">
                <a16:creationId xmlns:a16="http://schemas.microsoft.com/office/drawing/2014/main" id="{6A93B307-0656-E8E5-B522-5454F3C65D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363" y="6092754"/>
            <a:ext cx="1129389" cy="570286"/>
          </a:xfrm>
          <a:prstGeom prst="rect">
            <a:avLst/>
          </a:prstGeom>
        </p:spPr>
      </p:pic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4A48DB79-231F-A517-B9CD-DC4730E19D61}"/>
              </a:ext>
            </a:extLst>
          </p:cNvPr>
          <p:cNvSpPr txBox="1">
            <a:spLocks/>
          </p:cNvSpPr>
          <p:nvPr/>
        </p:nvSpPr>
        <p:spPr>
          <a:xfrm>
            <a:off x="731836" y="1432766"/>
            <a:ext cx="3212367" cy="2620620"/>
          </a:xfrm>
          <a:prstGeom prst="rect">
            <a:avLst/>
          </a:prstGeom>
          <a:solidFill>
            <a:srgbClr val="CCE5DD"/>
          </a:solidFill>
        </p:spPr>
        <p:txBody>
          <a:bodyPr vert="horz" lIns="0" tIns="0" rIns="0" bIns="0" rtlCol="0" anchor="t" anchorCtr="0">
            <a:noAutofit/>
          </a:bodyPr>
          <a:lstStyle>
            <a:lvl1pPr marL="266700" indent="-2667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863" indent="-261938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36675" indent="-26035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1"/>
              </a:buClr>
              <a:buSzPct val="120000"/>
              <a:buFont typeface="Systemfont normal"/>
              <a:buChar char="–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0000" indent="-270000">
              <a:lnSpc>
                <a:spcPct val="114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/>
              <a:t>Perform</a:t>
            </a:r>
            <a:br>
              <a:rPr lang="en-US" sz="2000" b="1" dirty="0"/>
            </a:br>
            <a:r>
              <a:rPr lang="en-US" sz="2000" b="1" dirty="0"/>
              <a:t>techno-economic </a:t>
            </a:r>
            <a:r>
              <a:rPr lang="en-US" sz="2000" dirty="0"/>
              <a:t>studies</a:t>
            </a:r>
            <a:br>
              <a:rPr lang="en-US" sz="2000" dirty="0"/>
            </a:br>
            <a:r>
              <a:rPr lang="en-US" sz="2000" dirty="0"/>
              <a:t>in EES</a:t>
            </a:r>
          </a:p>
          <a:p>
            <a:pPr marL="270000" indent="-270000">
              <a:lnSpc>
                <a:spcPct val="114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b="1" dirty="0"/>
          </a:p>
          <a:p>
            <a:pPr marL="270000" indent="-2700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/>
              <a:t>Create publicly available </a:t>
            </a:r>
            <a:r>
              <a:rPr lang="en-US" sz="2000" b="1" dirty="0"/>
              <a:t>open-source code</a:t>
            </a:r>
            <a:br>
              <a:rPr lang="en-US" sz="2000" b="1" dirty="0"/>
            </a:br>
            <a:r>
              <a:rPr lang="en-US" sz="2000" dirty="0"/>
              <a:t>in Python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760F34-9340-DF2C-0EA5-5082722EB1E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23" t="1791" r="27785" b="10448"/>
          <a:stretch>
            <a:fillRect/>
          </a:stretch>
        </p:blipFill>
        <p:spPr>
          <a:xfrm>
            <a:off x="4196686" y="532720"/>
            <a:ext cx="7799695" cy="613032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9" name="Picture 2" descr="EES Software">
            <a:extLst>
              <a:ext uri="{FF2B5EF4-FFF2-40B4-BE49-F238E27FC236}">
                <a16:creationId xmlns:a16="http://schemas.microsoft.com/office/drawing/2014/main" id="{48127B6A-8C54-6BD2-C52F-6C6DAD2DE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06" y="4850147"/>
            <a:ext cx="717619" cy="717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8357E763-D702-6E3F-51D3-C38F42B2CB68}"/>
              </a:ext>
            </a:extLst>
          </p:cNvPr>
          <p:cNvSpPr/>
          <p:nvPr/>
        </p:nvSpPr>
        <p:spPr>
          <a:xfrm>
            <a:off x="1595054" y="5007651"/>
            <a:ext cx="477672" cy="40260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python™">
            <a:extLst>
              <a:ext uri="{FF2B5EF4-FFF2-40B4-BE49-F238E27FC236}">
                <a16:creationId xmlns:a16="http://schemas.microsoft.com/office/drawing/2014/main" id="{4798D1D6-42D3-3071-7368-DF184A9889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41" r="12618"/>
          <a:stretch>
            <a:fillRect/>
          </a:stretch>
        </p:blipFill>
        <p:spPr bwMode="auto">
          <a:xfrm>
            <a:off x="2207139" y="4902140"/>
            <a:ext cx="1798478" cy="61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139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D37C4-94BE-E8E8-AC3F-6F18CDB4A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FF9BEC6-6DA6-35A0-26A9-DEE4D3258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OPEN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E15F6D6-2B87-7432-7A1F-C36496884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354331"/>
            <a:ext cx="8685540" cy="698181"/>
          </a:xfrm>
        </p:spPr>
        <p:txBody>
          <a:bodyPr/>
          <a:lstStyle/>
          <a:p>
            <a:r>
              <a:rPr lang="en-US" sz="3600" dirty="0"/>
              <a:t>Acknowledgements</a:t>
            </a:r>
          </a:p>
        </p:txBody>
      </p:sp>
      <p:pic>
        <p:nvPicPr>
          <p:cNvPr id="5" name="Picture 4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0E0E08B9-5C7D-A3E0-C93A-01894D41D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8397" y="1608513"/>
            <a:ext cx="1354265" cy="1023824"/>
          </a:xfrm>
          <a:prstGeom prst="rect">
            <a:avLst/>
          </a:prstGeom>
        </p:spPr>
      </p:pic>
      <p:pic>
        <p:nvPicPr>
          <p:cNvPr id="6" name="Picture 5" descr="A picture containing graphics, text, font, graphic design&#10;&#10;Description automatically generated">
            <a:extLst>
              <a:ext uri="{FF2B5EF4-FFF2-40B4-BE49-F238E27FC236}">
                <a16:creationId xmlns:a16="http://schemas.microsoft.com/office/drawing/2014/main" id="{E37D142E-B415-D04A-8987-8C1C98A764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576" y="1756431"/>
            <a:ext cx="1734636" cy="875906"/>
          </a:xfrm>
          <a:prstGeom prst="rect">
            <a:avLst/>
          </a:prstGeom>
        </p:spPr>
      </p:pic>
      <p:pic>
        <p:nvPicPr>
          <p:cNvPr id="12290" name="Picture 2" descr="Norwegian Railway Directorate ...">
            <a:extLst>
              <a:ext uri="{FF2B5EF4-FFF2-40B4-BE49-F238E27FC236}">
                <a16:creationId xmlns:a16="http://schemas.microsoft.com/office/drawing/2014/main" id="{178E217F-7EEF-7E74-8C18-4F882591E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778" y="2959543"/>
            <a:ext cx="2993293" cy="93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1274F7-4C32-08B3-968D-46ADCA7EB7CE}"/>
              </a:ext>
            </a:extLst>
          </p:cNvPr>
          <p:cNvSpPr txBox="1"/>
          <p:nvPr/>
        </p:nvSpPr>
        <p:spPr>
          <a:xfrm>
            <a:off x="615831" y="1294927"/>
            <a:ext cx="4740915" cy="2352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b-NO" sz="2000" b="1" dirty="0"/>
              <a:t>Geir Helgesen</a:t>
            </a:r>
            <a:r>
              <a:rPr lang="nb-NO" sz="2000" dirty="0"/>
              <a:t>, IFE</a:t>
            </a:r>
            <a:r>
              <a:rPr lang="nb-NO" sz="2000" dirty="0"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sz="2000" dirty="0"/>
              <a:t>Norway</a:t>
            </a:r>
          </a:p>
          <a:p>
            <a:pPr algn="ctr">
              <a:lnSpc>
                <a:spcPct val="150000"/>
              </a:lnSpc>
            </a:pPr>
            <a:r>
              <a:rPr lang="nb-NO" sz="2000" b="1" dirty="0"/>
              <a:t>Manuel Caballero Ocaña</a:t>
            </a:r>
            <a:r>
              <a:rPr lang="nb-NO" sz="2000" dirty="0"/>
              <a:t>, </a:t>
            </a:r>
            <a:r>
              <a:rPr lang="nb-NO" sz="2000" dirty="0" err="1"/>
              <a:t>Talgo</a:t>
            </a:r>
            <a:r>
              <a:rPr lang="nb-NO" sz="2000" dirty="0"/>
              <a:t>, Spain</a:t>
            </a:r>
            <a:endParaRPr lang="nb-NO" sz="2000" baseline="30000" dirty="0"/>
          </a:p>
          <a:p>
            <a:pPr algn="ctr">
              <a:lnSpc>
                <a:spcPct val="150000"/>
              </a:lnSpc>
            </a:pPr>
            <a:r>
              <a:rPr lang="nb-NO" sz="2000" b="1" dirty="0"/>
              <a:t>Boyu Yang</a:t>
            </a:r>
            <a:r>
              <a:rPr lang="nb-NO" sz="2000" dirty="0"/>
              <a:t>, DB Energie GmbH, Germany</a:t>
            </a:r>
            <a:endParaRPr lang="nb-NO" sz="2000" baseline="30000" dirty="0"/>
          </a:p>
          <a:p>
            <a:pPr algn="ctr">
              <a:lnSpc>
                <a:spcPct val="150000"/>
              </a:lnSpc>
            </a:pPr>
            <a:r>
              <a:rPr lang="nb-NO" sz="2000" b="1" dirty="0"/>
              <a:t>Charles </a:t>
            </a:r>
            <a:r>
              <a:rPr lang="nb-NO" sz="2000" b="1" dirty="0" err="1"/>
              <a:t>Foncin</a:t>
            </a:r>
            <a:r>
              <a:rPr lang="nb-NO" sz="2000" dirty="0"/>
              <a:t>, SNCF, France</a:t>
            </a:r>
            <a:endParaRPr lang="nb-NO" sz="2000" baseline="30000" dirty="0"/>
          </a:p>
          <a:p>
            <a:pPr algn="ctr">
              <a:lnSpc>
                <a:spcPct val="150000"/>
              </a:lnSpc>
            </a:pPr>
            <a:r>
              <a:rPr lang="nb-NO" sz="2000" b="1" dirty="0"/>
              <a:t>Steffen Wieser</a:t>
            </a:r>
            <a:r>
              <a:rPr lang="nb-NO" sz="2000" dirty="0"/>
              <a:t>, DLR  Germany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DBE828-EB5B-D4A2-5D6C-20900EC2431C}"/>
              </a:ext>
            </a:extLst>
          </p:cNvPr>
          <p:cNvSpPr txBox="1"/>
          <p:nvPr/>
        </p:nvSpPr>
        <p:spPr>
          <a:xfrm>
            <a:off x="0" y="5767063"/>
            <a:ext cx="12192000" cy="10892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1600" dirty="0">
                <a:solidFill>
                  <a:srgbClr val="E04A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Disclaimer</a:t>
            </a:r>
          </a:p>
          <a:p>
            <a:pPr algn="ctr">
              <a:lnSpc>
                <a:spcPct val="114000"/>
              </a:lnSpc>
              <a:spcAft>
                <a:spcPts val="600"/>
              </a:spcAft>
            </a:pPr>
            <a:r>
              <a:rPr lang="en-US" sz="1400" noProof="0" dirty="0">
                <a:latin typeface="Arial" panose="020B0604020202020204" pitchFamily="34" charset="0"/>
                <a:cs typeface="Arial" panose="020B0604020202020204" pitchFamily="34" charset="0"/>
              </a:rPr>
              <a:t>This work is part of the </a:t>
            </a:r>
            <a:r>
              <a:rPr lang="en-US" sz="1400" b="1" noProof="0" dirty="0">
                <a:latin typeface="Arial" panose="020B0604020202020204" pitchFamily="34" charset="0"/>
                <a:cs typeface="Arial" panose="020B0604020202020204" pitchFamily="34" charset="0"/>
              </a:rPr>
              <a:t>Europe’s Rail project FP4-Rail4EARTH</a:t>
            </a:r>
            <a:r>
              <a:rPr lang="en-US" sz="1400" noProof="0" dirty="0">
                <a:latin typeface="Arial" panose="020B0604020202020204" pitchFamily="34" charset="0"/>
                <a:cs typeface="Arial" panose="020B0604020202020204" pitchFamily="34" charset="0"/>
              </a:rPr>
              <a:t> and supported and funded by the </a:t>
            </a:r>
            <a:r>
              <a:rPr lang="en-US" sz="1400" b="1" noProof="0" dirty="0">
                <a:latin typeface="Arial" panose="020B0604020202020204" pitchFamily="34" charset="0"/>
                <a:cs typeface="Arial" panose="020B0604020202020204" pitchFamily="34" charset="0"/>
              </a:rPr>
              <a:t>Europe's Rail Joint Undertaking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of the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noProof="0" dirty="0">
                <a:latin typeface="Arial" panose="020B0604020202020204" pitchFamily="34" charset="0"/>
                <a:cs typeface="Arial" panose="020B0604020202020204" pitchFamily="34" charset="0"/>
              </a:rPr>
              <a:t>European Union </a:t>
            </a:r>
            <a:r>
              <a:rPr lang="en-US" sz="1400" noProof="0" dirty="0">
                <a:latin typeface="Arial" panose="020B0604020202020204" pitchFamily="34" charset="0"/>
                <a:cs typeface="Arial" panose="020B0604020202020204" pitchFamily="34" charset="0"/>
              </a:rPr>
              <a:t>and its </a:t>
            </a:r>
            <a:r>
              <a:rPr lang="en-US" sz="1400" b="1" noProof="0" dirty="0">
                <a:latin typeface="Arial" panose="020B0604020202020204" pitchFamily="34" charset="0"/>
                <a:cs typeface="Arial" panose="020B0604020202020204" pitchFamily="34" charset="0"/>
              </a:rPr>
              <a:t>members</a:t>
            </a:r>
            <a:r>
              <a:rPr lang="en-US" sz="1400" noProof="0" dirty="0">
                <a:latin typeface="Arial" panose="020B0604020202020204" pitchFamily="34" charset="0"/>
                <a:cs typeface="Arial" panose="020B0604020202020204" pitchFamily="34" charset="0"/>
              </a:rPr>
              <a:t>. Views and opinion expressed in this work are those of the author(s) only and</a:t>
            </a:r>
            <a:br>
              <a:rPr lang="en-US" sz="1400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noProof="0" dirty="0">
                <a:latin typeface="Arial" panose="020B0604020202020204" pitchFamily="34" charset="0"/>
                <a:cs typeface="Arial" panose="020B0604020202020204" pitchFamily="34" charset="0"/>
              </a:rPr>
              <a:t>do not necessarily reflect those of the European Union or the Europe's Rail Joint Undertaking.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2CC798-5AD2-412D-07E4-5C14FC38B6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76" t="41475" r="21631" b="11075"/>
          <a:stretch>
            <a:fillRect/>
          </a:stretch>
        </p:blipFill>
        <p:spPr>
          <a:xfrm>
            <a:off x="5302156" y="3725229"/>
            <a:ext cx="1408386" cy="13966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6A1DCF7-8682-098D-A56F-85D931462E9F}"/>
              </a:ext>
            </a:extLst>
          </p:cNvPr>
          <p:cNvSpPr txBox="1"/>
          <p:nvPr/>
        </p:nvSpPr>
        <p:spPr>
          <a:xfrm>
            <a:off x="1940846" y="4121695"/>
            <a:ext cx="22064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000" b="1" dirty="0">
                <a:solidFill>
                  <a:schemeClr val="tx2"/>
                </a:solidFill>
              </a:rPr>
              <a:t>Øystein Ulleberg</a:t>
            </a:r>
            <a:br>
              <a:rPr lang="nb-NO" sz="2000" dirty="0">
                <a:solidFill>
                  <a:schemeClr val="tx2"/>
                </a:solidFill>
              </a:rPr>
            </a:br>
            <a:r>
              <a:rPr lang="nb-NO" sz="2000" dirty="0">
                <a:solidFill>
                  <a:schemeClr val="tx2"/>
                </a:solidFill>
              </a:rPr>
              <a:t>@LinkedIn</a:t>
            </a:r>
          </a:p>
        </p:txBody>
      </p:sp>
    </p:spTree>
    <p:extLst>
      <p:ext uri="{BB962C8B-B14F-4D97-AF65-F5344CB8AC3E}">
        <p14:creationId xmlns:p14="http://schemas.microsoft.com/office/powerpoint/2010/main" val="54388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FE-tema">
  <a:themeElements>
    <a:clrScheme name="IFE">
      <a:dk1>
        <a:srgbClr val="252525"/>
      </a:dk1>
      <a:lt1>
        <a:srgbClr val="FFFFFF"/>
      </a:lt1>
      <a:dk2>
        <a:srgbClr val="1C2982"/>
      </a:dk2>
      <a:lt2>
        <a:srgbClr val="F2F6F7"/>
      </a:lt2>
      <a:accent1>
        <a:srgbClr val="DF4A1B"/>
      </a:accent1>
      <a:accent2>
        <a:srgbClr val="1C2982"/>
      </a:accent2>
      <a:accent3>
        <a:srgbClr val="8EBA64"/>
      </a:accent3>
      <a:accent4>
        <a:srgbClr val="A05EBF"/>
      </a:accent4>
      <a:accent5>
        <a:srgbClr val="44BAD6"/>
      </a:accent5>
      <a:accent6>
        <a:srgbClr val="EBC950"/>
      </a:accent6>
      <a:hlink>
        <a:srgbClr val="DF4A1B"/>
      </a:hlink>
      <a:folHlink>
        <a:srgbClr val="DF4A1B"/>
      </a:folHlink>
    </a:clrScheme>
    <a:fontScheme name="IF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FE-ppt-mal_v08" id="{E1133EA7-0515-2344-AA11-2233F6A973E8}" vid="{5F2A4E53-1B19-7849-85CC-43386639923D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e5b3e81-94dd-411f-bd94-39b33edc766f">
      <Terms xmlns="http://schemas.microsoft.com/office/infopath/2007/PartnerControls"/>
    </lcf76f155ced4ddcb4097134ff3c332f>
    <TaxCatchAll xmlns="51f6d6a9-4385-41b8-8ca6-792aae56890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8A154BB4AF25439F1386E671252ED6" ma:contentTypeVersion="18" ma:contentTypeDescription="Create a new document." ma:contentTypeScope="" ma:versionID="3e66bd7203158c53e1f01e9227f48610">
  <xsd:schema xmlns:xsd="http://www.w3.org/2001/XMLSchema" xmlns:xs="http://www.w3.org/2001/XMLSchema" xmlns:p="http://schemas.microsoft.com/office/2006/metadata/properties" xmlns:ns2="4e5b3e81-94dd-411f-bd94-39b33edc766f" xmlns:ns3="51f6d6a9-4385-41b8-8ca6-792aae56890b" targetNamespace="http://schemas.microsoft.com/office/2006/metadata/properties" ma:root="true" ma:fieldsID="3e1d3b640526aece8d7fcf2e1e4e8a62" ns2:_="" ns3:_="">
    <xsd:import namespace="4e5b3e81-94dd-411f-bd94-39b33edc766f"/>
    <xsd:import namespace="51f6d6a9-4385-41b8-8ca6-792aae5689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5b3e81-94dd-411f-bd94-39b33edc76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5dab25a-14c2-47ab-abd4-e00fc9844b0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f6d6a9-4385-41b8-8ca6-792aae56890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59830db8-951c-4af5-8215-0d0fe06b9f89}" ma:internalName="TaxCatchAll" ma:showField="CatchAllData" ma:web="51f6d6a9-4385-41b8-8ca6-792aae5689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4F67AE-3504-4EB8-A99B-13A8695FE9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75B8BE-922A-4509-9AF8-2E25AD345161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dcmitype/"/>
    <ds:schemaRef ds:uri="4e5b3e81-94dd-411f-bd94-39b33edc766f"/>
    <ds:schemaRef ds:uri="http://schemas.openxmlformats.org/package/2006/metadata/core-properties"/>
    <ds:schemaRef ds:uri="51f6d6a9-4385-41b8-8ca6-792aae56890b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5B3EAD7-A438-40C3-87EC-7E0E0F5B39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5b3e81-94dd-411f-bd94-39b33edc766f"/>
    <ds:schemaRef ds:uri="51f6d6a9-4385-41b8-8ca6-792aae5689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606abf7b-287c-4c17-988a-286ea37becad}" enabled="1" method="Privileged" siteId="{e448ee75-7d0e-45c3-8f50-3a8092d9baf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851</Words>
  <Application>Microsoft Office PowerPoint</Application>
  <PresentationFormat>Widescreen</PresentationFormat>
  <Paragraphs>191</Paragraphs>
  <Slides>16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16</vt:i4>
      </vt:variant>
    </vt:vector>
  </HeadingPairs>
  <TitlesOfParts>
    <vt:vector size="26" baseType="lpstr">
      <vt:lpstr>Aptos</vt:lpstr>
      <vt:lpstr>Arial</vt:lpstr>
      <vt:lpstr>Calibri</vt:lpstr>
      <vt:lpstr>Calibri Light</vt:lpstr>
      <vt:lpstr>Courier New</vt:lpstr>
      <vt:lpstr>Symbol</vt:lpstr>
      <vt:lpstr>Systemfont normal</vt:lpstr>
      <vt:lpstr>Wingdings</vt:lpstr>
      <vt:lpstr>Custom Design</vt:lpstr>
      <vt:lpstr>IFE-tema</vt:lpstr>
      <vt:lpstr>Modeling of Hydrogen Refueling Systems for Trains</vt:lpstr>
      <vt:lpstr>Contents</vt:lpstr>
      <vt:lpstr>Background &amp; Motivation </vt:lpstr>
      <vt:lpstr>Scope of Work</vt:lpstr>
      <vt:lpstr>Rail4EARTH HRS – Working Group</vt:lpstr>
      <vt:lpstr>Railway Requirements</vt:lpstr>
      <vt:lpstr>Contents</vt:lpstr>
      <vt:lpstr>Modeling Case Study</vt:lpstr>
      <vt:lpstr>HRS Thermodynamics</vt:lpstr>
      <vt:lpstr>Pressures during H2-refueling</vt:lpstr>
      <vt:lpstr>Temperatures during H2-refueling</vt:lpstr>
      <vt:lpstr>State of Charge (SOC)</vt:lpstr>
      <vt:lpstr>Contents</vt:lpstr>
      <vt:lpstr>Summary &amp; Conclusions</vt:lpstr>
      <vt:lpstr>Future Work</vt:lpstr>
      <vt:lpstr>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Øystein Ulleberg</dc:creator>
  <cp:lastModifiedBy>Stine Trulsen</cp:lastModifiedBy>
  <cp:revision>9</cp:revision>
  <dcterms:created xsi:type="dcterms:W3CDTF">2022-02-25T08:50:59Z</dcterms:created>
  <dcterms:modified xsi:type="dcterms:W3CDTF">2026-10-01T12:28:28Z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0x010100BE8A154BB4AF25439F1386E671252ED6</vt:lpwstr>
  </property>
  <property fmtid="{D5CDD505-2E9C-101B-9397-08002B2CF9AE}" pid="3" name="MediaServiceImageTags">
    <vt:lpwstr/>
  </property>
  <property fmtid="{D5CDD505-2E9C-101B-9397-08002B2CF9AE}" pid="4" name="ClassificationContentMarkingHeaderLocations">
    <vt:lpwstr>Custom Design:8\IFE-tema:7</vt:lpwstr>
  </property>
  <property fmtid="{D5CDD505-2E9C-101B-9397-08002B2CF9AE}" pid="5" name="ClassificationContentMarkingHeaderText">
    <vt:lpwstr>IFE Public</vt:lpwstr>
  </property>
</Properties>
</file>